
<file path=[Content_Types].xml><?xml version="1.0" encoding="utf-8"?>
<Types xmlns="http://schemas.openxmlformats.org/package/2006/content-types">
  <Default Extension="bmp" ContentType="image/bmp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68" r:id="rId3"/>
    <p:sldId id="301" r:id="rId4"/>
    <p:sldId id="302" r:id="rId5"/>
    <p:sldId id="306" r:id="rId6"/>
    <p:sldId id="307" r:id="rId7"/>
    <p:sldId id="303" r:id="rId8"/>
    <p:sldId id="308" r:id="rId9"/>
    <p:sldId id="309" r:id="rId10"/>
    <p:sldId id="310" r:id="rId11"/>
    <p:sldId id="311" r:id="rId12"/>
    <p:sldId id="312" r:id="rId13"/>
    <p:sldId id="313" r:id="rId14"/>
    <p:sldId id="304" r:id="rId15"/>
    <p:sldId id="305" r:id="rId16"/>
    <p:sldId id="315" r:id="rId17"/>
    <p:sldId id="314" r:id="rId18"/>
    <p:sldId id="267" r:id="rId1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95959"/>
    <a:srgbClr val="565555"/>
    <a:srgbClr val="4A4847"/>
    <a:srgbClr val="3D3B3A"/>
    <a:srgbClr val="3A3736"/>
    <a:srgbClr val="4D4C4B"/>
    <a:srgbClr val="535352"/>
    <a:srgbClr val="FFD966"/>
    <a:srgbClr val="E3E3E3"/>
    <a:srgbClr val="F0F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7ADA7E5-6FE6-431B-B857-10495429D031}" v="13" dt="2021-05-27T04:25:45.65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7531" autoAdjust="0"/>
  </p:normalViewPr>
  <p:slideViewPr>
    <p:cSldViewPr snapToGrid="0" showGuides="1">
      <p:cViewPr varScale="1">
        <p:scale>
          <a:sx n="78" d="100"/>
          <a:sy n="78" d="100"/>
        </p:scale>
        <p:origin x="618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김 민수" userId="89562435bbb95335" providerId="LiveId" clId="{C7ADA7E5-6FE6-431B-B857-10495429D031}"/>
    <pc:docChg chg="undo custSel addSld delSld modSld sldOrd">
      <pc:chgData name="김 민수" userId="89562435bbb95335" providerId="LiveId" clId="{C7ADA7E5-6FE6-431B-B857-10495429D031}" dt="2021-05-27T04:25:45.834" v="107"/>
      <pc:docMkLst>
        <pc:docMk/>
      </pc:docMkLst>
      <pc:sldChg chg="modSp mod">
        <pc:chgData name="김 민수" userId="89562435bbb95335" providerId="LiveId" clId="{C7ADA7E5-6FE6-431B-B857-10495429D031}" dt="2021-05-27T04:25:45.834" v="107"/>
        <pc:sldMkLst>
          <pc:docMk/>
          <pc:sldMk cId="4229371675" sldId="267"/>
        </pc:sldMkLst>
        <pc:spChg chg="mod">
          <ac:chgData name="김 민수" userId="89562435bbb95335" providerId="LiveId" clId="{C7ADA7E5-6FE6-431B-B857-10495429D031}" dt="2021-05-27T04:25:45.834" v="107"/>
          <ac:spMkLst>
            <pc:docMk/>
            <pc:sldMk cId="4229371675" sldId="267"/>
            <ac:spMk id="5" creationId="{5D26A648-B1CD-406D-8566-CDD2D32AE699}"/>
          </ac:spMkLst>
        </pc:spChg>
      </pc:sldChg>
      <pc:sldChg chg="addSp delSp modSp mod">
        <pc:chgData name="김 민수" userId="89562435bbb95335" providerId="LiveId" clId="{C7ADA7E5-6FE6-431B-B857-10495429D031}" dt="2021-05-27T04:20:30.244" v="47" actId="1076"/>
        <pc:sldMkLst>
          <pc:docMk/>
          <pc:sldMk cId="1661406355" sldId="283"/>
        </pc:sldMkLst>
        <pc:spChg chg="del mod">
          <ac:chgData name="김 민수" userId="89562435bbb95335" providerId="LiveId" clId="{C7ADA7E5-6FE6-431B-B857-10495429D031}" dt="2021-05-27T04:09:11.731" v="9" actId="478"/>
          <ac:spMkLst>
            <pc:docMk/>
            <pc:sldMk cId="1661406355" sldId="283"/>
            <ac:spMk id="8" creationId="{B54B3B96-822C-4128-84CE-0847E6DAF06B}"/>
          </ac:spMkLst>
        </pc:spChg>
        <pc:spChg chg="mod">
          <ac:chgData name="김 민수" userId="89562435bbb95335" providerId="LiveId" clId="{C7ADA7E5-6FE6-431B-B857-10495429D031}" dt="2021-05-27T04:09:14.718" v="15"/>
          <ac:spMkLst>
            <pc:docMk/>
            <pc:sldMk cId="1661406355" sldId="283"/>
            <ac:spMk id="9" creationId="{00000000-0000-0000-0000-000000000000}"/>
          </ac:spMkLst>
        </pc:spChg>
        <pc:picChg chg="add del mod">
          <ac:chgData name="김 민수" userId="89562435bbb95335" providerId="LiveId" clId="{C7ADA7E5-6FE6-431B-B857-10495429D031}" dt="2021-05-27T04:20:27.573" v="44" actId="478"/>
          <ac:picMkLst>
            <pc:docMk/>
            <pc:sldMk cId="1661406355" sldId="283"/>
            <ac:picMk id="11" creationId="{FDB4C1F0-B418-48E7-84F9-FD651F89E399}"/>
          </ac:picMkLst>
        </pc:picChg>
        <pc:picChg chg="add mod">
          <ac:chgData name="김 민수" userId="89562435bbb95335" providerId="LiveId" clId="{C7ADA7E5-6FE6-431B-B857-10495429D031}" dt="2021-05-27T04:15:43.064" v="19"/>
          <ac:picMkLst>
            <pc:docMk/>
            <pc:sldMk cId="1661406355" sldId="283"/>
            <ac:picMk id="12" creationId="{20346B77-E099-4CC3-ACDD-95BB274C2A53}"/>
          </ac:picMkLst>
        </pc:picChg>
        <pc:picChg chg="add mod">
          <ac:chgData name="김 민수" userId="89562435bbb95335" providerId="LiveId" clId="{C7ADA7E5-6FE6-431B-B857-10495429D031}" dt="2021-05-27T04:20:30.244" v="47" actId="1076"/>
          <ac:picMkLst>
            <pc:docMk/>
            <pc:sldMk cId="1661406355" sldId="283"/>
            <ac:picMk id="14" creationId="{03D160CB-67F1-4DDC-91E4-83A3C7BF6036}"/>
          </ac:picMkLst>
        </pc:picChg>
      </pc:sldChg>
      <pc:sldChg chg="addSp delSp modSp mod modAnim">
        <pc:chgData name="김 민수" userId="89562435bbb95335" providerId="LiveId" clId="{C7ADA7E5-6FE6-431B-B857-10495429D031}" dt="2021-05-27T04:07:22.835" v="7" actId="14100"/>
        <pc:sldMkLst>
          <pc:docMk/>
          <pc:sldMk cId="609534403" sldId="290"/>
        </pc:sldMkLst>
        <pc:spChg chg="del">
          <ac:chgData name="김 민수" userId="89562435bbb95335" providerId="LiveId" clId="{C7ADA7E5-6FE6-431B-B857-10495429D031}" dt="2021-05-27T04:05:34.631" v="0" actId="478"/>
          <ac:spMkLst>
            <pc:docMk/>
            <pc:sldMk cId="609534403" sldId="290"/>
            <ac:spMk id="8" creationId="{022E8EBC-75A8-48A7-907E-2462EDE69FEE}"/>
          </ac:spMkLst>
        </pc:spChg>
        <pc:spChg chg="add del mod">
          <ac:chgData name="김 민수" userId="89562435bbb95335" providerId="LiveId" clId="{C7ADA7E5-6FE6-431B-B857-10495429D031}" dt="2021-05-27T04:07:15.153" v="5" actId="478"/>
          <ac:spMkLst>
            <pc:docMk/>
            <pc:sldMk cId="609534403" sldId="290"/>
            <ac:spMk id="9" creationId="{C463D631-F858-4689-891D-118657785174}"/>
          </ac:spMkLst>
        </pc:spChg>
        <pc:picChg chg="add mod">
          <ac:chgData name="김 민수" userId="89562435bbb95335" providerId="LiveId" clId="{C7ADA7E5-6FE6-431B-B857-10495429D031}" dt="2021-05-27T04:07:22.835" v="7" actId="14100"/>
          <ac:picMkLst>
            <pc:docMk/>
            <pc:sldMk cId="609534403" sldId="290"/>
            <ac:picMk id="10" creationId="{789CD463-C6E2-4F8F-A123-E48BD6269689}"/>
          </ac:picMkLst>
        </pc:picChg>
      </pc:sldChg>
      <pc:sldChg chg="addSp delSp modSp add mod">
        <pc:chgData name="김 민수" userId="89562435bbb95335" providerId="LiveId" clId="{C7ADA7E5-6FE6-431B-B857-10495429D031}" dt="2021-05-27T04:20:31.836" v="48" actId="1076"/>
        <pc:sldMkLst>
          <pc:docMk/>
          <pc:sldMk cId="3746752714" sldId="291"/>
        </pc:sldMkLst>
        <pc:spChg chg="mod">
          <ac:chgData name="김 민수" userId="89562435bbb95335" providerId="LiveId" clId="{C7ADA7E5-6FE6-431B-B857-10495429D031}" dt="2021-05-27T04:15:47.951" v="35"/>
          <ac:spMkLst>
            <pc:docMk/>
            <pc:sldMk cId="3746752714" sldId="291"/>
            <ac:spMk id="9" creationId="{00000000-0000-0000-0000-000000000000}"/>
          </ac:spMkLst>
        </pc:spChg>
        <pc:picChg chg="add mod">
          <ac:chgData name="김 민수" userId="89562435bbb95335" providerId="LiveId" clId="{C7ADA7E5-6FE6-431B-B857-10495429D031}" dt="2021-05-27T04:20:31.836" v="48" actId="1076"/>
          <ac:picMkLst>
            <pc:docMk/>
            <pc:sldMk cId="3746752714" sldId="291"/>
            <ac:picMk id="10" creationId="{6C1D48BB-730E-49A0-984E-CE5ACDDB21C1}"/>
          </ac:picMkLst>
        </pc:picChg>
        <pc:picChg chg="del">
          <ac:chgData name="김 민수" userId="89562435bbb95335" providerId="LiveId" clId="{C7ADA7E5-6FE6-431B-B857-10495429D031}" dt="2021-05-27T04:19:41.502" v="36" actId="478"/>
          <ac:picMkLst>
            <pc:docMk/>
            <pc:sldMk cId="3746752714" sldId="291"/>
            <ac:picMk id="11" creationId="{FDB4C1F0-B418-48E7-84F9-FD651F89E399}"/>
          </ac:picMkLst>
        </pc:picChg>
      </pc:sldChg>
      <pc:sldChg chg="addSp delSp modSp add mod ord">
        <pc:chgData name="김 민수" userId="89562435bbb95335" providerId="LiveId" clId="{C7ADA7E5-6FE6-431B-B857-10495429D031}" dt="2021-05-27T04:23:27.504" v="96"/>
        <pc:sldMkLst>
          <pc:docMk/>
          <pc:sldMk cId="1940221119" sldId="292"/>
        </pc:sldMkLst>
        <pc:spChg chg="mod">
          <ac:chgData name="김 민수" userId="89562435bbb95335" providerId="LiveId" clId="{C7ADA7E5-6FE6-431B-B857-10495429D031}" dt="2021-05-27T04:22:27.589" v="66" actId="14100"/>
          <ac:spMkLst>
            <pc:docMk/>
            <pc:sldMk cId="1940221119" sldId="292"/>
            <ac:spMk id="8" creationId="{B54B3B96-822C-4128-84CE-0847E6DAF06B}"/>
          </ac:spMkLst>
        </pc:spChg>
        <pc:spChg chg="mod">
          <ac:chgData name="김 민수" userId="89562435bbb95335" providerId="LiveId" clId="{C7ADA7E5-6FE6-431B-B857-10495429D031}" dt="2021-05-27T04:22:03.931" v="56" actId="1076"/>
          <ac:spMkLst>
            <pc:docMk/>
            <pc:sldMk cId="1940221119" sldId="292"/>
            <ac:spMk id="9" creationId="{00000000-0000-0000-0000-000000000000}"/>
          </ac:spMkLst>
        </pc:spChg>
        <pc:spChg chg="del">
          <ac:chgData name="김 민수" userId="89562435bbb95335" providerId="LiveId" clId="{C7ADA7E5-6FE6-431B-B857-10495429D031}" dt="2021-05-27T04:21:56.532" v="54" actId="478"/>
          <ac:spMkLst>
            <pc:docMk/>
            <pc:sldMk cId="1940221119" sldId="292"/>
            <ac:spMk id="10" creationId="{A773DA1F-7C0B-46D7-ABEA-B0AFBECB1954}"/>
          </ac:spMkLst>
        </pc:spChg>
        <pc:spChg chg="del">
          <ac:chgData name="김 민수" userId="89562435bbb95335" providerId="LiveId" clId="{C7ADA7E5-6FE6-431B-B857-10495429D031}" dt="2021-05-27T04:21:56.532" v="54" actId="478"/>
          <ac:spMkLst>
            <pc:docMk/>
            <pc:sldMk cId="1940221119" sldId="292"/>
            <ac:spMk id="11" creationId="{684D7D3B-7495-486E-B1EA-525631173777}"/>
          </ac:spMkLst>
        </pc:spChg>
        <pc:spChg chg="del">
          <ac:chgData name="김 민수" userId="89562435bbb95335" providerId="LiveId" clId="{C7ADA7E5-6FE6-431B-B857-10495429D031}" dt="2021-05-27T04:21:56.532" v="54" actId="478"/>
          <ac:spMkLst>
            <pc:docMk/>
            <pc:sldMk cId="1940221119" sldId="292"/>
            <ac:spMk id="12" creationId="{4690FF07-6FD2-44EC-BDEE-BA30D109AD04}"/>
          </ac:spMkLst>
        </pc:spChg>
        <pc:spChg chg="add mod">
          <ac:chgData name="김 민수" userId="89562435bbb95335" providerId="LiveId" clId="{C7ADA7E5-6FE6-431B-B857-10495429D031}" dt="2021-05-27T04:22:32.353" v="70"/>
          <ac:spMkLst>
            <pc:docMk/>
            <pc:sldMk cId="1940221119" sldId="292"/>
            <ac:spMk id="15" creationId="{48DBFD0D-9865-499F-899F-2F25374A2CA1}"/>
          </ac:spMkLst>
        </pc:spChg>
        <pc:spChg chg="add mod">
          <ac:chgData name="김 민수" userId="89562435bbb95335" providerId="LiveId" clId="{C7ADA7E5-6FE6-431B-B857-10495429D031}" dt="2021-05-27T04:22:32.353" v="70"/>
          <ac:spMkLst>
            <pc:docMk/>
            <pc:sldMk cId="1940221119" sldId="292"/>
            <ac:spMk id="17" creationId="{B3F059B7-317C-414E-9791-E4003FF0D8BA}"/>
          </ac:spMkLst>
        </pc:spChg>
        <pc:spChg chg="add mod">
          <ac:chgData name="김 민수" userId="89562435bbb95335" providerId="LiveId" clId="{C7ADA7E5-6FE6-431B-B857-10495429D031}" dt="2021-05-27T04:22:40.083" v="86"/>
          <ac:spMkLst>
            <pc:docMk/>
            <pc:sldMk cId="1940221119" sldId="292"/>
            <ac:spMk id="18" creationId="{F8EF2CFE-7C23-4750-9FE7-582782278B9C}"/>
          </ac:spMkLst>
        </pc:spChg>
        <pc:spChg chg="add mod">
          <ac:chgData name="김 민수" userId="89562435bbb95335" providerId="LiveId" clId="{C7ADA7E5-6FE6-431B-B857-10495429D031}" dt="2021-05-27T04:23:27.504" v="96"/>
          <ac:spMkLst>
            <pc:docMk/>
            <pc:sldMk cId="1940221119" sldId="292"/>
            <ac:spMk id="19" creationId="{CAB1C7E0-BBE6-40DF-BE67-6738526C2B0E}"/>
          </ac:spMkLst>
        </pc:spChg>
        <pc:picChg chg="mod">
          <ac:chgData name="김 민수" userId="89562435bbb95335" providerId="LiveId" clId="{C7ADA7E5-6FE6-431B-B857-10495429D031}" dt="2021-05-27T04:22:31.344" v="69" actId="1076"/>
          <ac:picMkLst>
            <pc:docMk/>
            <pc:sldMk cId="1940221119" sldId="292"/>
            <ac:picMk id="3" creationId="{00000000-0000-0000-0000-000000000000}"/>
          </ac:picMkLst>
        </pc:picChg>
        <pc:cxnChg chg="del">
          <ac:chgData name="김 민수" userId="89562435bbb95335" providerId="LiveId" clId="{C7ADA7E5-6FE6-431B-B857-10495429D031}" dt="2021-05-27T04:21:56.532" v="54" actId="478"/>
          <ac:cxnSpMkLst>
            <pc:docMk/>
            <pc:sldMk cId="1940221119" sldId="292"/>
            <ac:cxnSpMk id="13" creationId="{12B825FC-BB3B-41B4-9787-104A231A684B}"/>
          </ac:cxnSpMkLst>
        </pc:cxnChg>
        <pc:cxnChg chg="del">
          <ac:chgData name="김 민수" userId="89562435bbb95335" providerId="LiveId" clId="{C7ADA7E5-6FE6-431B-B857-10495429D031}" dt="2021-05-27T04:21:56.532" v="54" actId="478"/>
          <ac:cxnSpMkLst>
            <pc:docMk/>
            <pc:sldMk cId="1940221119" sldId="292"/>
            <ac:cxnSpMk id="16" creationId="{E40D8A4B-840C-4502-93D5-C96048216877}"/>
          </ac:cxnSpMkLst>
        </pc:cxnChg>
      </pc:sldChg>
      <pc:sldChg chg="new del">
        <pc:chgData name="김 민수" userId="89562435bbb95335" providerId="LiveId" clId="{C7ADA7E5-6FE6-431B-B857-10495429D031}" dt="2021-05-27T04:21:48.520" v="50" actId="680"/>
        <pc:sldMkLst>
          <pc:docMk/>
          <pc:sldMk cId="2571312107" sldId="292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622F00-44D5-4023-A986-C9087253867B}" type="datetimeFigureOut">
              <a:rPr lang="ko-KR" altLang="en-US" smtClean="0"/>
              <a:t>2021-12-09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AA563A-966D-4C2E-8709-E8776D16DC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70284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AA563A-966D-4C2E-8709-E8776D16DC85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84250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서버</a:t>
            </a:r>
            <a:r>
              <a:rPr lang="en-US" altLang="ko-KR" dirty="0"/>
              <a:t>, </a:t>
            </a:r>
            <a:r>
              <a:rPr lang="ko-KR" altLang="en-US" dirty="0"/>
              <a:t>클라이언트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AA563A-966D-4C2E-8709-E8776D16DC85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5313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서버</a:t>
            </a:r>
            <a:r>
              <a:rPr lang="en-US" altLang="ko-KR" dirty="0"/>
              <a:t>, </a:t>
            </a:r>
            <a:r>
              <a:rPr lang="ko-KR" altLang="en-US" dirty="0"/>
              <a:t>클라이언트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AA563A-966D-4C2E-8709-E8776D16DC85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01389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서버</a:t>
            </a:r>
            <a:r>
              <a:rPr lang="en-US" altLang="ko-KR" dirty="0"/>
              <a:t>, </a:t>
            </a:r>
            <a:r>
              <a:rPr lang="ko-KR" altLang="en-US" dirty="0"/>
              <a:t>클라이언트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AA563A-966D-4C2E-8709-E8776D16DC85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20505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서버</a:t>
            </a:r>
            <a:r>
              <a:rPr lang="en-US" altLang="ko-KR" dirty="0"/>
              <a:t>, </a:t>
            </a:r>
            <a:r>
              <a:rPr lang="ko-KR" altLang="en-US" dirty="0"/>
              <a:t>클라이언트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AA563A-966D-4C2E-8709-E8776D16DC85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34051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서버</a:t>
            </a:r>
            <a:r>
              <a:rPr lang="en-US" altLang="ko-KR" dirty="0"/>
              <a:t>, </a:t>
            </a:r>
            <a:r>
              <a:rPr lang="ko-KR" altLang="en-US" dirty="0"/>
              <a:t>클라이언트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AA563A-966D-4C2E-8709-E8776D16DC85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54548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서버</a:t>
            </a:r>
            <a:r>
              <a:rPr lang="en-US" altLang="ko-KR" dirty="0"/>
              <a:t>, </a:t>
            </a:r>
            <a:r>
              <a:rPr lang="ko-KR" altLang="en-US" dirty="0"/>
              <a:t>클라이언트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AA563A-966D-4C2E-8709-E8776D16DC85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98403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서버</a:t>
            </a:r>
            <a:r>
              <a:rPr lang="en-US" altLang="ko-KR" dirty="0"/>
              <a:t>, </a:t>
            </a:r>
            <a:r>
              <a:rPr lang="ko-KR" altLang="en-US" dirty="0"/>
              <a:t>클라이언트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AA563A-966D-4C2E-8709-E8776D16DC85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48367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서버</a:t>
            </a:r>
            <a:r>
              <a:rPr lang="en-US" altLang="ko-KR" dirty="0"/>
              <a:t>, </a:t>
            </a:r>
            <a:r>
              <a:rPr lang="ko-KR" altLang="en-US" dirty="0"/>
              <a:t>클라이언트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AA563A-966D-4C2E-8709-E8776D16DC85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179412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AA563A-966D-4C2E-8709-E8776D16DC85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59289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AA563A-966D-4C2E-8709-E8776D16DC85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73531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서버</a:t>
            </a:r>
            <a:r>
              <a:rPr lang="en-US" altLang="ko-KR" dirty="0"/>
              <a:t>, </a:t>
            </a:r>
            <a:r>
              <a:rPr lang="ko-KR" altLang="en-US" dirty="0"/>
              <a:t>클라이언트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AA563A-966D-4C2E-8709-E8776D16DC85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60956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서버</a:t>
            </a:r>
            <a:r>
              <a:rPr lang="en-US" altLang="ko-KR" dirty="0"/>
              <a:t>, </a:t>
            </a:r>
            <a:r>
              <a:rPr lang="ko-KR" altLang="en-US" dirty="0"/>
              <a:t>클라이언트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AA563A-966D-4C2E-8709-E8776D16DC85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66717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서버</a:t>
            </a:r>
            <a:r>
              <a:rPr lang="en-US" altLang="ko-KR" dirty="0"/>
              <a:t>, </a:t>
            </a:r>
            <a:r>
              <a:rPr lang="ko-KR" altLang="en-US" dirty="0"/>
              <a:t>클라이언트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AA563A-966D-4C2E-8709-E8776D16DC85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29960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서버</a:t>
            </a:r>
            <a:r>
              <a:rPr lang="en-US" altLang="ko-KR" dirty="0"/>
              <a:t>, </a:t>
            </a:r>
            <a:r>
              <a:rPr lang="ko-KR" altLang="en-US" dirty="0"/>
              <a:t>클라이언트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AA563A-966D-4C2E-8709-E8776D16DC85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05848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서버</a:t>
            </a:r>
            <a:r>
              <a:rPr lang="en-US" altLang="ko-KR" dirty="0"/>
              <a:t>, </a:t>
            </a:r>
            <a:r>
              <a:rPr lang="ko-KR" altLang="en-US" dirty="0"/>
              <a:t>클라이언트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AA563A-966D-4C2E-8709-E8776D16DC85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08517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서버</a:t>
            </a:r>
            <a:r>
              <a:rPr lang="en-US" altLang="ko-KR" dirty="0"/>
              <a:t>, </a:t>
            </a:r>
            <a:r>
              <a:rPr lang="ko-KR" altLang="en-US" dirty="0"/>
              <a:t>클라이언트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AA563A-966D-4C2E-8709-E8776D16DC85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16614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서버</a:t>
            </a:r>
            <a:r>
              <a:rPr lang="en-US" altLang="ko-KR" dirty="0"/>
              <a:t>, </a:t>
            </a:r>
            <a:r>
              <a:rPr lang="ko-KR" altLang="en-US" dirty="0"/>
              <a:t>클라이언트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AA563A-966D-4C2E-8709-E8776D16DC85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79502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679A82-9205-4C4E-AE76-DC9B8C3BC3DB}" type="datetimeFigureOut">
              <a:rPr lang="ko-KR" altLang="en-US" smtClean="0"/>
              <a:t>2021-12-09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F1D71-E3FB-416C-B226-3236BFD6C4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20720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679A82-9205-4C4E-AE76-DC9B8C3BC3DB}" type="datetimeFigureOut">
              <a:rPr lang="ko-KR" altLang="en-US" smtClean="0"/>
              <a:t>2021-12-09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1F1D71-E3FB-416C-B226-3236BFD6C4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77957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bmp"/><Relationship Id="rId4" Type="http://schemas.openxmlformats.org/officeDocument/2006/relationships/image" Target="../media/image14.bm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bmp"/><Relationship Id="rId4" Type="http://schemas.openxmlformats.org/officeDocument/2006/relationships/image" Target="../media/image16.bm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bmp"/><Relationship Id="rId4" Type="http://schemas.openxmlformats.org/officeDocument/2006/relationships/image" Target="../media/image17.bm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bm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youtu.be/lmAzREZpPi4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7" Type="http://schemas.openxmlformats.org/officeDocument/2006/relationships/hyperlink" Target="https://www.flaticon.com/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docs.google.com/spreadsheets/d/1NIOKkvimLdRiX4SEPnec7ZIy3rl9CCzilnVnqP7cev4/edit#gid=1115838130" TargetMode="External"/><Relationship Id="rId5" Type="http://schemas.openxmlformats.org/officeDocument/2006/relationships/hyperlink" Target="https://m.blog.naver.com/PostList.nhn?blogId=1n_out" TargetMode="External"/><Relationship Id="rId4" Type="http://schemas.openxmlformats.org/officeDocument/2006/relationships/hyperlink" Target="https://www.oppadu.com/%EC%97%91%EC%85%80-%EA%B0%84%ED%8A%B8%EC%B0%A8%ED%8A%B8-%EB%A7%8C%EB%93%A4%EA%B8%B0-%EA%B8%B0%EC%B4%88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bmp"/><Relationship Id="rId4" Type="http://schemas.openxmlformats.org/officeDocument/2006/relationships/image" Target="../media/image9.bm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bmp"/><Relationship Id="rId5" Type="http://schemas.openxmlformats.org/officeDocument/2006/relationships/image" Target="../media/image12.bmp"/><Relationship Id="rId4" Type="http://schemas.openxmlformats.org/officeDocument/2006/relationships/image" Target="../media/image11.bm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4896465" y="2521226"/>
            <a:ext cx="6655455" cy="181554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5093289" y="2962718"/>
            <a:ext cx="2807179" cy="5632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80000"/>
              </a:lnSpc>
              <a:spcBef>
                <a:spcPts val="1000"/>
              </a:spcBef>
            </a:pPr>
            <a:r>
              <a:rPr lang="ko-KR" altLang="en-US" sz="3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간식 뭐 먹지</a:t>
            </a:r>
            <a:r>
              <a:rPr lang="en-US" altLang="ko-KR" sz="3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?</a:t>
            </a:r>
            <a:endParaRPr lang="ko-KR" altLang="en-US" sz="36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093289" y="3967441"/>
            <a:ext cx="33457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1000"/>
              </a:spcBef>
            </a:pPr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팀 김두영 김민수 박지민 이승우  </a:t>
            </a:r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770854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33879D15-DF40-427A-BF35-419E4A30B26C}"/>
              </a:ext>
            </a:extLst>
          </p:cNvPr>
          <p:cNvCxnSpPr/>
          <p:nvPr/>
        </p:nvCxnSpPr>
        <p:spPr>
          <a:xfrm>
            <a:off x="463854" y="555894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66D4A3C8-51B5-43ED-BABF-1E7DEB8CEB0B}"/>
              </a:ext>
            </a:extLst>
          </p:cNvPr>
          <p:cNvCxnSpPr/>
          <p:nvPr/>
        </p:nvCxnSpPr>
        <p:spPr>
          <a:xfrm>
            <a:off x="486696" y="2257425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078D964A-C059-41AB-A1A8-89417EA2D910}"/>
              </a:ext>
            </a:extLst>
          </p:cNvPr>
          <p:cNvSpPr txBox="1"/>
          <p:nvPr/>
        </p:nvSpPr>
        <p:spPr>
          <a:xfrm>
            <a:off x="355600" y="796300"/>
            <a:ext cx="1555593" cy="1461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03.</a:t>
            </a:r>
          </a:p>
          <a:p>
            <a:r>
              <a:rPr lang="ko-KR" altLang="en-US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구현내용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00FD4C4-0469-4210-B652-B73771075EC2}"/>
              </a:ext>
            </a:extLst>
          </p:cNvPr>
          <p:cNvSpPr txBox="1"/>
          <p:nvPr/>
        </p:nvSpPr>
        <p:spPr>
          <a:xfrm>
            <a:off x="264584" y="3429000"/>
            <a:ext cx="1721532" cy="3087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rgbClr val="56555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 </a:t>
            </a:r>
            <a:r>
              <a:rPr lang="ko-KR" altLang="en-US" sz="1400" dirty="0">
                <a:solidFill>
                  <a:srgbClr val="56555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팀원정보</a:t>
            </a:r>
            <a:endParaRPr lang="en-US" altLang="ko-KR" sz="1400" dirty="0">
              <a:solidFill>
                <a:srgbClr val="565555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기술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시장 조사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 </a:t>
            </a:r>
            <a:r>
              <a:rPr lang="ko-KR" altLang="en-US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구현내용</a:t>
            </a:r>
            <a:endParaRPr lang="en-US" altLang="ko-KR" sz="14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 </a:t>
            </a:r>
            <a:r>
              <a:rPr lang="ko-KR" altLang="en-US" sz="14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향후계획</a:t>
            </a:r>
            <a:endParaRPr lang="en-US" altLang="ko-KR" sz="1400" dirty="0">
              <a:solidFill>
                <a:srgbClr val="59595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05 </a:t>
            </a:r>
            <a:r>
              <a:rPr lang="ko-KR" altLang="en-US" sz="14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협업내용</a:t>
            </a:r>
            <a:endParaRPr lang="en-US" altLang="ko-KR" sz="1400" dirty="0">
              <a:solidFill>
                <a:srgbClr val="59595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20D2FE90-D57A-4328-96F3-FECCA9B7056D}"/>
              </a:ext>
            </a:extLst>
          </p:cNvPr>
          <p:cNvSpPr/>
          <p:nvPr/>
        </p:nvSpPr>
        <p:spPr>
          <a:xfrm>
            <a:off x="2762404" y="634871"/>
            <a:ext cx="687943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000"/>
              </a:spcBef>
            </a:pPr>
            <a:r>
              <a:rPr lang="ko-KR" altLang="en-US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현재 운영중인 노점의 메뉴를 검색 할 수 있다</a:t>
            </a:r>
            <a:r>
              <a:rPr lang="en-US" altLang="ko-KR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</a:t>
            </a:r>
          </a:p>
        </p:txBody>
      </p:sp>
      <p:pic>
        <p:nvPicPr>
          <p:cNvPr id="10" name="Picture 11">
            <a:extLst>
              <a:ext uri="{FF2B5EF4-FFF2-40B4-BE49-F238E27FC236}">
                <a16:creationId xmlns:a16="http://schemas.microsoft.com/office/drawing/2014/main" id="{FEFF38BB-09D5-45BC-8127-92C57ED36C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4677" y="1360403"/>
            <a:ext cx="2210398" cy="4911508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1" name="Picture 13">
            <a:extLst>
              <a:ext uri="{FF2B5EF4-FFF2-40B4-BE49-F238E27FC236}">
                <a16:creationId xmlns:a16="http://schemas.microsoft.com/office/drawing/2014/main" id="{39C37079-5018-4DE7-B18A-1C2553A025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53045" y="1360403"/>
            <a:ext cx="2210398" cy="4911508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439351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33879D15-DF40-427A-BF35-419E4A30B26C}"/>
              </a:ext>
            </a:extLst>
          </p:cNvPr>
          <p:cNvCxnSpPr/>
          <p:nvPr/>
        </p:nvCxnSpPr>
        <p:spPr>
          <a:xfrm>
            <a:off x="463854" y="555894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66D4A3C8-51B5-43ED-BABF-1E7DEB8CEB0B}"/>
              </a:ext>
            </a:extLst>
          </p:cNvPr>
          <p:cNvCxnSpPr/>
          <p:nvPr/>
        </p:nvCxnSpPr>
        <p:spPr>
          <a:xfrm>
            <a:off x="486696" y="2257425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078D964A-C059-41AB-A1A8-89417EA2D910}"/>
              </a:ext>
            </a:extLst>
          </p:cNvPr>
          <p:cNvSpPr txBox="1"/>
          <p:nvPr/>
        </p:nvSpPr>
        <p:spPr>
          <a:xfrm>
            <a:off x="355600" y="796300"/>
            <a:ext cx="1555593" cy="1461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03.</a:t>
            </a:r>
          </a:p>
          <a:p>
            <a:r>
              <a:rPr lang="ko-KR" altLang="en-US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구현내용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00FD4C4-0469-4210-B652-B73771075EC2}"/>
              </a:ext>
            </a:extLst>
          </p:cNvPr>
          <p:cNvSpPr txBox="1"/>
          <p:nvPr/>
        </p:nvSpPr>
        <p:spPr>
          <a:xfrm>
            <a:off x="264584" y="3429000"/>
            <a:ext cx="1721532" cy="3087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rgbClr val="56555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 </a:t>
            </a:r>
            <a:r>
              <a:rPr lang="ko-KR" altLang="en-US" sz="1400" dirty="0">
                <a:solidFill>
                  <a:srgbClr val="56555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팀원정보</a:t>
            </a:r>
            <a:endParaRPr lang="en-US" altLang="ko-KR" sz="1400" dirty="0">
              <a:solidFill>
                <a:srgbClr val="565555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기술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시장 조사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 </a:t>
            </a:r>
            <a:r>
              <a:rPr lang="ko-KR" altLang="en-US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구현내용</a:t>
            </a:r>
            <a:endParaRPr lang="en-US" altLang="ko-KR" sz="14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 </a:t>
            </a:r>
            <a:r>
              <a:rPr lang="ko-KR" altLang="en-US" sz="14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향후계획</a:t>
            </a:r>
            <a:endParaRPr lang="en-US" altLang="ko-KR" sz="1400" dirty="0">
              <a:solidFill>
                <a:srgbClr val="59595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05 </a:t>
            </a:r>
            <a:r>
              <a:rPr lang="ko-KR" altLang="en-US" sz="14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협업내용</a:t>
            </a:r>
            <a:endParaRPr lang="en-US" altLang="ko-KR" sz="1400" dirty="0">
              <a:solidFill>
                <a:srgbClr val="59595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20D2FE90-D57A-4328-96F3-FECCA9B7056D}"/>
              </a:ext>
            </a:extLst>
          </p:cNvPr>
          <p:cNvSpPr/>
          <p:nvPr/>
        </p:nvSpPr>
        <p:spPr>
          <a:xfrm>
            <a:off x="2762404" y="634871"/>
            <a:ext cx="687943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000"/>
              </a:spcBef>
            </a:pPr>
            <a:r>
              <a:rPr lang="ko-KR" altLang="en-US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노점을 북마크에 등록 할 수 있다</a:t>
            </a:r>
            <a:r>
              <a:rPr lang="en-US" altLang="ko-KR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</p:txBody>
      </p:sp>
      <p:pic>
        <p:nvPicPr>
          <p:cNvPr id="9" name="Picture 19">
            <a:extLst>
              <a:ext uri="{FF2B5EF4-FFF2-40B4-BE49-F238E27FC236}">
                <a16:creationId xmlns:a16="http://schemas.microsoft.com/office/drawing/2014/main" id="{CC3C240B-4E4C-4FB8-8143-3E7204B22D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8008" y="1552255"/>
            <a:ext cx="2210398" cy="4911613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93289F-80F8-4DE8-B061-A9375FE96B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74612" y="1552255"/>
            <a:ext cx="2210398" cy="4911581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9774861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33879D15-DF40-427A-BF35-419E4A30B26C}"/>
              </a:ext>
            </a:extLst>
          </p:cNvPr>
          <p:cNvCxnSpPr/>
          <p:nvPr/>
        </p:nvCxnSpPr>
        <p:spPr>
          <a:xfrm>
            <a:off x="463854" y="555894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66D4A3C8-51B5-43ED-BABF-1E7DEB8CEB0B}"/>
              </a:ext>
            </a:extLst>
          </p:cNvPr>
          <p:cNvCxnSpPr/>
          <p:nvPr/>
        </p:nvCxnSpPr>
        <p:spPr>
          <a:xfrm>
            <a:off x="486696" y="2257425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078D964A-C059-41AB-A1A8-89417EA2D910}"/>
              </a:ext>
            </a:extLst>
          </p:cNvPr>
          <p:cNvSpPr txBox="1"/>
          <p:nvPr/>
        </p:nvSpPr>
        <p:spPr>
          <a:xfrm>
            <a:off x="355600" y="796300"/>
            <a:ext cx="1555593" cy="1461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03.</a:t>
            </a:r>
          </a:p>
          <a:p>
            <a:r>
              <a:rPr lang="ko-KR" altLang="en-US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구현내용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00FD4C4-0469-4210-B652-B73771075EC2}"/>
              </a:ext>
            </a:extLst>
          </p:cNvPr>
          <p:cNvSpPr txBox="1"/>
          <p:nvPr/>
        </p:nvSpPr>
        <p:spPr>
          <a:xfrm>
            <a:off x="264584" y="3429000"/>
            <a:ext cx="1721532" cy="3087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rgbClr val="56555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 </a:t>
            </a:r>
            <a:r>
              <a:rPr lang="ko-KR" altLang="en-US" sz="1400" dirty="0">
                <a:solidFill>
                  <a:srgbClr val="56555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팀원정보</a:t>
            </a:r>
            <a:endParaRPr lang="en-US" altLang="ko-KR" sz="1400" dirty="0">
              <a:solidFill>
                <a:srgbClr val="565555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기술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시장 조사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 </a:t>
            </a:r>
            <a:r>
              <a:rPr lang="ko-KR" altLang="en-US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구현내용</a:t>
            </a:r>
            <a:endParaRPr lang="en-US" altLang="ko-KR" sz="14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 </a:t>
            </a:r>
            <a:r>
              <a:rPr lang="ko-KR" altLang="en-US" sz="14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향후계획</a:t>
            </a:r>
            <a:endParaRPr lang="en-US" altLang="ko-KR" sz="1400" dirty="0">
              <a:solidFill>
                <a:srgbClr val="59595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05 </a:t>
            </a:r>
            <a:r>
              <a:rPr lang="ko-KR" altLang="en-US" sz="14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협업내용</a:t>
            </a:r>
            <a:endParaRPr lang="en-US" altLang="ko-KR" sz="1400" dirty="0">
              <a:solidFill>
                <a:srgbClr val="59595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20D2FE90-D57A-4328-96F3-FECCA9B7056D}"/>
              </a:ext>
            </a:extLst>
          </p:cNvPr>
          <p:cNvSpPr/>
          <p:nvPr/>
        </p:nvSpPr>
        <p:spPr>
          <a:xfrm>
            <a:off x="2762404" y="634871"/>
            <a:ext cx="687943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000"/>
              </a:spcBef>
            </a:pPr>
            <a:r>
              <a:rPr lang="ko-KR" altLang="en-US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노점의 정보 및 메뉴를 관리할 수 있다</a:t>
            </a:r>
            <a:r>
              <a:rPr lang="en-US" altLang="ko-KR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</p:txBody>
      </p:sp>
      <p:pic>
        <p:nvPicPr>
          <p:cNvPr id="10" name="Picture 15">
            <a:extLst>
              <a:ext uri="{FF2B5EF4-FFF2-40B4-BE49-F238E27FC236}">
                <a16:creationId xmlns:a16="http://schemas.microsoft.com/office/drawing/2014/main" id="{9A3104C8-67AA-494D-AECB-752CD9F325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5957" y="1457836"/>
            <a:ext cx="2144584" cy="4765293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1" name="Picture 16">
            <a:extLst>
              <a:ext uri="{FF2B5EF4-FFF2-40B4-BE49-F238E27FC236}">
                <a16:creationId xmlns:a16="http://schemas.microsoft.com/office/drawing/2014/main" id="{613D9B85-2B97-4520-8DF2-1C84CA4F3E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7256" y="1457546"/>
            <a:ext cx="2144584" cy="4765583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8688420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33879D15-DF40-427A-BF35-419E4A30B26C}"/>
              </a:ext>
            </a:extLst>
          </p:cNvPr>
          <p:cNvCxnSpPr/>
          <p:nvPr/>
        </p:nvCxnSpPr>
        <p:spPr>
          <a:xfrm>
            <a:off x="463854" y="555894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66D4A3C8-51B5-43ED-BABF-1E7DEB8CEB0B}"/>
              </a:ext>
            </a:extLst>
          </p:cNvPr>
          <p:cNvCxnSpPr/>
          <p:nvPr/>
        </p:nvCxnSpPr>
        <p:spPr>
          <a:xfrm>
            <a:off x="486696" y="2257425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078D964A-C059-41AB-A1A8-89417EA2D910}"/>
              </a:ext>
            </a:extLst>
          </p:cNvPr>
          <p:cNvSpPr txBox="1"/>
          <p:nvPr/>
        </p:nvSpPr>
        <p:spPr>
          <a:xfrm>
            <a:off x="355600" y="796300"/>
            <a:ext cx="1555593" cy="1461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03.</a:t>
            </a:r>
          </a:p>
          <a:p>
            <a:r>
              <a:rPr lang="ko-KR" altLang="en-US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구현내용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00FD4C4-0469-4210-B652-B73771075EC2}"/>
              </a:ext>
            </a:extLst>
          </p:cNvPr>
          <p:cNvSpPr txBox="1"/>
          <p:nvPr/>
        </p:nvSpPr>
        <p:spPr>
          <a:xfrm>
            <a:off x="264584" y="3429000"/>
            <a:ext cx="1721532" cy="3087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rgbClr val="56555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 </a:t>
            </a:r>
            <a:r>
              <a:rPr lang="ko-KR" altLang="en-US" sz="1400" dirty="0">
                <a:solidFill>
                  <a:srgbClr val="56555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팀원정보</a:t>
            </a:r>
            <a:endParaRPr lang="en-US" altLang="ko-KR" sz="1400" dirty="0">
              <a:solidFill>
                <a:srgbClr val="565555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기술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시장 조사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 </a:t>
            </a:r>
            <a:r>
              <a:rPr lang="ko-KR" altLang="en-US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구현내용</a:t>
            </a:r>
            <a:endParaRPr lang="en-US" altLang="ko-KR" sz="14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 </a:t>
            </a:r>
            <a:r>
              <a:rPr lang="ko-KR" altLang="en-US" sz="14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향후계획</a:t>
            </a:r>
            <a:endParaRPr lang="en-US" altLang="ko-KR" sz="1400" dirty="0">
              <a:solidFill>
                <a:srgbClr val="59595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05 </a:t>
            </a:r>
            <a:r>
              <a:rPr lang="ko-KR" altLang="en-US" sz="14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협업내용</a:t>
            </a:r>
            <a:endParaRPr lang="en-US" altLang="ko-KR" sz="1400" dirty="0">
              <a:solidFill>
                <a:srgbClr val="59595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20D2FE90-D57A-4328-96F3-FECCA9B7056D}"/>
              </a:ext>
            </a:extLst>
          </p:cNvPr>
          <p:cNvSpPr/>
          <p:nvPr/>
        </p:nvSpPr>
        <p:spPr>
          <a:xfrm>
            <a:off x="2762404" y="634871"/>
            <a:ext cx="825103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000"/>
              </a:spcBef>
            </a:pPr>
            <a:r>
              <a:rPr lang="ko-KR" altLang="en-US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지도 현재위치에 노점을 영업시작 및 종료할 수 있다</a:t>
            </a:r>
            <a:r>
              <a:rPr lang="en-US" altLang="ko-KR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</p:txBody>
      </p:sp>
      <p:pic>
        <p:nvPicPr>
          <p:cNvPr id="10" name="Picture 20">
            <a:extLst>
              <a:ext uri="{FF2B5EF4-FFF2-40B4-BE49-F238E27FC236}">
                <a16:creationId xmlns:a16="http://schemas.microsoft.com/office/drawing/2014/main" id="{29442766-0C63-45F4-8BC6-A00BEE403B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4813" y="1526863"/>
            <a:ext cx="2082800" cy="4627936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3CD0A09-20DD-492F-9A01-11B8DA0D99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15321" y="1526863"/>
            <a:ext cx="2336386" cy="4627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0282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33879D15-DF40-427A-BF35-419E4A30B26C}"/>
              </a:ext>
            </a:extLst>
          </p:cNvPr>
          <p:cNvCxnSpPr/>
          <p:nvPr/>
        </p:nvCxnSpPr>
        <p:spPr>
          <a:xfrm>
            <a:off x="463854" y="555894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66D4A3C8-51B5-43ED-BABF-1E7DEB8CEB0B}"/>
              </a:ext>
            </a:extLst>
          </p:cNvPr>
          <p:cNvCxnSpPr/>
          <p:nvPr/>
        </p:nvCxnSpPr>
        <p:spPr>
          <a:xfrm>
            <a:off x="486696" y="2257425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078D964A-C059-41AB-A1A8-89417EA2D910}"/>
              </a:ext>
            </a:extLst>
          </p:cNvPr>
          <p:cNvSpPr txBox="1"/>
          <p:nvPr/>
        </p:nvSpPr>
        <p:spPr>
          <a:xfrm>
            <a:off x="355600" y="796300"/>
            <a:ext cx="1555593" cy="1461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04.</a:t>
            </a:r>
          </a:p>
          <a:p>
            <a:r>
              <a:rPr lang="ko-KR" altLang="en-US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향후계획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00FD4C4-0469-4210-B652-B73771075EC2}"/>
              </a:ext>
            </a:extLst>
          </p:cNvPr>
          <p:cNvSpPr txBox="1"/>
          <p:nvPr/>
        </p:nvSpPr>
        <p:spPr>
          <a:xfrm>
            <a:off x="264584" y="3429000"/>
            <a:ext cx="1721532" cy="3087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 </a:t>
            </a:r>
            <a:r>
              <a:rPr lang="ko-KR" altLang="en-US" sz="14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팀원정보</a:t>
            </a:r>
            <a:endParaRPr lang="en-US" altLang="ko-KR" sz="1400" dirty="0">
              <a:solidFill>
                <a:srgbClr val="59595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기술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시장 조사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 </a:t>
            </a:r>
            <a:r>
              <a:rPr lang="ko-KR" altLang="en-US" sz="14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구현내용</a:t>
            </a:r>
            <a:endParaRPr lang="en-US" altLang="ko-KR" sz="1400" dirty="0">
              <a:solidFill>
                <a:srgbClr val="59595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 </a:t>
            </a:r>
            <a:r>
              <a:rPr lang="ko-KR" altLang="en-US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향후계획</a:t>
            </a:r>
            <a:endParaRPr lang="en-US" altLang="ko-KR" sz="14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05 </a:t>
            </a:r>
            <a:r>
              <a:rPr lang="ko-KR" altLang="en-US" sz="14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협업내용</a:t>
            </a:r>
            <a:endParaRPr lang="en-US" altLang="ko-KR" sz="1400" dirty="0">
              <a:solidFill>
                <a:srgbClr val="59595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20D2FE90-D57A-4328-96F3-FECCA9B7056D}"/>
              </a:ext>
            </a:extLst>
          </p:cNvPr>
          <p:cNvSpPr/>
          <p:nvPr/>
        </p:nvSpPr>
        <p:spPr>
          <a:xfrm>
            <a:off x="2762404" y="634871"/>
            <a:ext cx="21956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000"/>
              </a:spcBef>
            </a:pPr>
            <a:r>
              <a:rPr lang="ko-KR" altLang="en-US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향후 계획</a:t>
            </a:r>
            <a:endParaRPr lang="en-US" altLang="ko-KR" sz="28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242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676F48D-6C3A-4687-A901-B3FCDB8C1942}"/>
              </a:ext>
            </a:extLst>
          </p:cNvPr>
          <p:cNvSpPr txBox="1"/>
          <p:nvPr/>
        </p:nvSpPr>
        <p:spPr>
          <a:xfrm>
            <a:off x="2472812" y="1158091"/>
            <a:ext cx="4261620" cy="511935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>
              <a:spcBef>
                <a:spcPts val="1000"/>
              </a:spcBef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pPr marL="514350" indent="-514350">
              <a:lnSpc>
                <a:spcPct val="150000"/>
              </a:lnSpc>
              <a:buAutoNum type="arabicPeriod"/>
            </a:pP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&lt;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기능 관련 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&gt;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고객은 북마크 된 노점이 등록되면 알림을 받을 수 있다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고객은 노점주인에게 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예약알림을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보낼 수 있다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514350" indent="-514350">
              <a:lnSpc>
                <a:spcPct val="150000"/>
              </a:lnSpc>
              <a:buAutoNum type="arabicPeriod"/>
            </a:pP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85AE6E2-7076-4037-ABC9-49A39B585EB6}"/>
              </a:ext>
            </a:extLst>
          </p:cNvPr>
          <p:cNvSpPr txBox="1"/>
          <p:nvPr/>
        </p:nvSpPr>
        <p:spPr>
          <a:xfrm>
            <a:off x="7221128" y="1158091"/>
            <a:ext cx="4261620" cy="332911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>
              <a:spcBef>
                <a:spcPts val="1000"/>
              </a:spcBef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pPr marL="514350" indent="-514350">
              <a:lnSpc>
                <a:spcPct val="150000"/>
              </a:lnSpc>
              <a:buAutoNum type="arabicPeriod"/>
            </a:pP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&lt;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기타 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&gt;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코드 및 </a:t>
            </a:r>
            <a:r>
              <a:rPr lang="en-US" altLang="ko-KR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ui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정리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play store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출시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514350" indent="-514350">
              <a:lnSpc>
                <a:spcPct val="150000"/>
              </a:lnSpc>
              <a:buAutoNum type="arabicPeriod"/>
            </a:pP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06941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33879D15-DF40-427A-BF35-419E4A30B26C}"/>
              </a:ext>
            </a:extLst>
          </p:cNvPr>
          <p:cNvCxnSpPr/>
          <p:nvPr/>
        </p:nvCxnSpPr>
        <p:spPr>
          <a:xfrm>
            <a:off x="463854" y="555894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66D4A3C8-51B5-43ED-BABF-1E7DEB8CEB0B}"/>
              </a:ext>
            </a:extLst>
          </p:cNvPr>
          <p:cNvCxnSpPr/>
          <p:nvPr/>
        </p:nvCxnSpPr>
        <p:spPr>
          <a:xfrm>
            <a:off x="486696" y="2257425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078D964A-C059-41AB-A1A8-89417EA2D910}"/>
              </a:ext>
            </a:extLst>
          </p:cNvPr>
          <p:cNvSpPr txBox="1"/>
          <p:nvPr/>
        </p:nvSpPr>
        <p:spPr>
          <a:xfrm>
            <a:off x="355600" y="796300"/>
            <a:ext cx="1555593" cy="1461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05.</a:t>
            </a:r>
          </a:p>
          <a:p>
            <a:r>
              <a:rPr lang="ko-KR" altLang="en-US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협업내용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00FD4C4-0469-4210-B652-B73771075EC2}"/>
              </a:ext>
            </a:extLst>
          </p:cNvPr>
          <p:cNvSpPr txBox="1"/>
          <p:nvPr/>
        </p:nvSpPr>
        <p:spPr>
          <a:xfrm>
            <a:off x="264584" y="3429000"/>
            <a:ext cx="1721532" cy="3087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 </a:t>
            </a:r>
            <a:r>
              <a:rPr lang="ko-KR" altLang="en-US" sz="14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팀원정보</a:t>
            </a:r>
            <a:endParaRPr lang="en-US" altLang="ko-KR" sz="1400" dirty="0">
              <a:solidFill>
                <a:srgbClr val="59595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기술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시장 조사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 </a:t>
            </a:r>
            <a:r>
              <a:rPr lang="ko-KR" altLang="en-US" sz="14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구현내용</a:t>
            </a:r>
            <a:endParaRPr lang="en-US" altLang="ko-KR" sz="1400" dirty="0">
              <a:solidFill>
                <a:srgbClr val="59595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 </a:t>
            </a:r>
            <a:r>
              <a:rPr lang="ko-KR" altLang="en-US" sz="14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향후계획</a:t>
            </a:r>
            <a:endParaRPr lang="en-US" altLang="ko-KR" sz="1400" dirty="0">
              <a:solidFill>
                <a:srgbClr val="59595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05 </a:t>
            </a:r>
            <a:r>
              <a:rPr lang="ko-KR" altLang="en-US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협업내용</a:t>
            </a:r>
            <a:endParaRPr lang="en-US" altLang="ko-KR" sz="14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20D2FE90-D57A-4328-96F3-FECCA9B7056D}"/>
              </a:ext>
            </a:extLst>
          </p:cNvPr>
          <p:cNvSpPr/>
          <p:nvPr/>
        </p:nvSpPr>
        <p:spPr>
          <a:xfrm>
            <a:off x="2762404" y="634871"/>
            <a:ext cx="21956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000"/>
              </a:spcBef>
            </a:pPr>
            <a:r>
              <a:rPr lang="ko-KR" altLang="en-US" sz="2800" spc="-1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간트</a:t>
            </a:r>
            <a:r>
              <a:rPr lang="ko-KR" altLang="en-US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차트</a:t>
            </a:r>
            <a:endParaRPr lang="en-US" altLang="ko-KR" sz="28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242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A13D9C9-02DD-4E49-9BC6-A3A296217E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0000" y="1507733"/>
            <a:ext cx="9296400" cy="500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1073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33879D15-DF40-427A-BF35-419E4A30B26C}"/>
              </a:ext>
            </a:extLst>
          </p:cNvPr>
          <p:cNvCxnSpPr/>
          <p:nvPr/>
        </p:nvCxnSpPr>
        <p:spPr>
          <a:xfrm>
            <a:off x="463854" y="555894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66D4A3C8-51B5-43ED-BABF-1E7DEB8CEB0B}"/>
              </a:ext>
            </a:extLst>
          </p:cNvPr>
          <p:cNvCxnSpPr/>
          <p:nvPr/>
        </p:nvCxnSpPr>
        <p:spPr>
          <a:xfrm>
            <a:off x="486696" y="2257425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078D964A-C059-41AB-A1A8-89417EA2D910}"/>
              </a:ext>
            </a:extLst>
          </p:cNvPr>
          <p:cNvSpPr txBox="1"/>
          <p:nvPr/>
        </p:nvSpPr>
        <p:spPr>
          <a:xfrm>
            <a:off x="355600" y="796300"/>
            <a:ext cx="1555593" cy="1461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05.</a:t>
            </a:r>
          </a:p>
          <a:p>
            <a:r>
              <a:rPr lang="ko-KR" altLang="en-US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협업내용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00FD4C4-0469-4210-B652-B73771075EC2}"/>
              </a:ext>
            </a:extLst>
          </p:cNvPr>
          <p:cNvSpPr txBox="1"/>
          <p:nvPr/>
        </p:nvSpPr>
        <p:spPr>
          <a:xfrm>
            <a:off x="264584" y="3429000"/>
            <a:ext cx="1721532" cy="3087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 </a:t>
            </a:r>
            <a:r>
              <a:rPr lang="ko-KR" altLang="en-US" sz="14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팀원정보</a:t>
            </a:r>
            <a:endParaRPr lang="en-US" altLang="ko-KR" sz="1400" dirty="0">
              <a:solidFill>
                <a:srgbClr val="59595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기술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시장 조사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 </a:t>
            </a:r>
            <a:r>
              <a:rPr lang="ko-KR" altLang="en-US" sz="14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구현내용</a:t>
            </a:r>
            <a:endParaRPr lang="en-US" altLang="ko-KR" sz="1400" dirty="0">
              <a:solidFill>
                <a:srgbClr val="59595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 </a:t>
            </a:r>
            <a:r>
              <a:rPr lang="ko-KR" altLang="en-US" sz="14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향후계획</a:t>
            </a:r>
            <a:endParaRPr lang="en-US" altLang="ko-KR" sz="1400" dirty="0">
              <a:solidFill>
                <a:srgbClr val="59595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05 </a:t>
            </a:r>
            <a:r>
              <a:rPr lang="ko-KR" altLang="en-US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협업내용</a:t>
            </a:r>
            <a:endParaRPr lang="en-US" altLang="ko-KR" sz="14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20D2FE90-D57A-4328-96F3-FECCA9B7056D}"/>
              </a:ext>
            </a:extLst>
          </p:cNvPr>
          <p:cNvSpPr/>
          <p:nvPr/>
        </p:nvSpPr>
        <p:spPr>
          <a:xfrm>
            <a:off x="2762404" y="634871"/>
            <a:ext cx="21956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000"/>
              </a:spcBef>
            </a:pPr>
            <a:r>
              <a:rPr lang="en-US" altLang="ko-KR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GIT </a:t>
            </a:r>
            <a:r>
              <a:rPr lang="ko-KR" altLang="en-US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이용</a:t>
            </a:r>
            <a:endParaRPr lang="en-US" altLang="ko-KR" sz="28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242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8AC205D-A295-468C-A43D-63D8C76AFAAC}"/>
              </a:ext>
            </a:extLst>
          </p:cNvPr>
          <p:cNvSpPr txBox="1"/>
          <p:nvPr/>
        </p:nvSpPr>
        <p:spPr>
          <a:xfrm>
            <a:off x="2397889" y="1310491"/>
            <a:ext cx="4389545" cy="4693593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>
              <a:spcBef>
                <a:spcPts val="1000"/>
              </a:spcBef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pPr marL="514350" indent="-514350">
              <a:lnSpc>
                <a:spcPct val="150000"/>
              </a:lnSpc>
              <a:buAutoNum type="arabicPeriod"/>
            </a:pP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&lt; git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convention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&gt;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Base Structure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#{issue_number} [TYPE] : subject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body(optional)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footer(optional)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A18B49E-66F6-448D-8FDB-3ACB9FFFBAA5}"/>
              </a:ext>
            </a:extLst>
          </p:cNvPr>
          <p:cNvSpPr txBox="1"/>
          <p:nvPr/>
        </p:nvSpPr>
        <p:spPr>
          <a:xfrm>
            <a:off x="7142683" y="2257425"/>
            <a:ext cx="5049317" cy="394467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>
              <a:spcBef>
                <a:spcPts val="1000"/>
              </a:spcBef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pPr marL="514350" indent="-514350" algn="just">
              <a:buAutoNum type="arabicPeriod"/>
            </a:pP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just"/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TYPE</a:t>
            </a:r>
          </a:p>
          <a:p>
            <a:pPr algn="just"/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FEAT: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새로운 기능 개발</a:t>
            </a:r>
          </a:p>
          <a:p>
            <a:pPr algn="just"/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FIX: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버그 수정</a:t>
            </a:r>
          </a:p>
          <a:p>
            <a:pPr algn="just"/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DOCS: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문서 수정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추가</a:t>
            </a:r>
          </a:p>
          <a:p>
            <a:pPr algn="just"/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STYLE: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스타일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(xml file)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코드 변경</a:t>
            </a:r>
          </a:p>
          <a:p>
            <a:pPr algn="just"/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REFACTOR: 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리팩토링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just"/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CHORE: Gradle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이나 설정 세팅할 때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1AFE175-ECF8-483F-94ED-CE26CB6954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5195" y="1158091"/>
            <a:ext cx="8674100" cy="538000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4EB0898-E533-4D23-9296-E5AED17554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05195" y="1155545"/>
            <a:ext cx="9025186" cy="557881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CBC096C-9015-4EC1-AE14-68C35CECA7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30272" y="1155545"/>
            <a:ext cx="9025186" cy="562296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E5F8E0F-3566-480A-8994-28DF852BE4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30272" y="1111395"/>
            <a:ext cx="9306128" cy="5664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683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33879D15-DF40-427A-BF35-419E4A30B26C}"/>
              </a:ext>
            </a:extLst>
          </p:cNvPr>
          <p:cNvCxnSpPr/>
          <p:nvPr/>
        </p:nvCxnSpPr>
        <p:spPr>
          <a:xfrm>
            <a:off x="463854" y="555894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66D4A3C8-51B5-43ED-BABF-1E7DEB8CEB0B}"/>
              </a:ext>
            </a:extLst>
          </p:cNvPr>
          <p:cNvCxnSpPr/>
          <p:nvPr/>
        </p:nvCxnSpPr>
        <p:spPr>
          <a:xfrm>
            <a:off x="486696" y="2257425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078D964A-C059-41AB-A1A8-89417EA2D910}"/>
              </a:ext>
            </a:extLst>
          </p:cNvPr>
          <p:cNvSpPr txBox="1"/>
          <p:nvPr/>
        </p:nvSpPr>
        <p:spPr>
          <a:xfrm>
            <a:off x="355600" y="796300"/>
            <a:ext cx="1555593" cy="1461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05.</a:t>
            </a:r>
          </a:p>
          <a:p>
            <a:r>
              <a:rPr lang="ko-KR" altLang="en-US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협업내용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00FD4C4-0469-4210-B652-B73771075EC2}"/>
              </a:ext>
            </a:extLst>
          </p:cNvPr>
          <p:cNvSpPr txBox="1"/>
          <p:nvPr/>
        </p:nvSpPr>
        <p:spPr>
          <a:xfrm>
            <a:off x="264584" y="3429000"/>
            <a:ext cx="1721532" cy="3087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 </a:t>
            </a:r>
            <a:r>
              <a:rPr lang="ko-KR" altLang="en-US" sz="14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팀원정보</a:t>
            </a:r>
            <a:endParaRPr lang="en-US" altLang="ko-KR" sz="1400" dirty="0">
              <a:solidFill>
                <a:srgbClr val="59595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기술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시장 조사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 </a:t>
            </a:r>
            <a:r>
              <a:rPr lang="ko-KR" altLang="en-US" sz="14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구현내용</a:t>
            </a:r>
            <a:endParaRPr lang="en-US" altLang="ko-KR" sz="1400" dirty="0">
              <a:solidFill>
                <a:srgbClr val="59595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 </a:t>
            </a:r>
            <a:r>
              <a:rPr lang="ko-KR" altLang="en-US" sz="14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향후계획</a:t>
            </a:r>
            <a:endParaRPr lang="en-US" altLang="ko-KR" sz="1400" dirty="0">
              <a:solidFill>
                <a:srgbClr val="59595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05 </a:t>
            </a:r>
            <a:r>
              <a:rPr lang="ko-KR" altLang="en-US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협업내용</a:t>
            </a:r>
            <a:endParaRPr lang="en-US" altLang="ko-KR" sz="14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20D2FE90-D57A-4328-96F3-FECCA9B7056D}"/>
              </a:ext>
            </a:extLst>
          </p:cNvPr>
          <p:cNvSpPr/>
          <p:nvPr/>
        </p:nvSpPr>
        <p:spPr>
          <a:xfrm>
            <a:off x="2762404" y="634871"/>
            <a:ext cx="21956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000"/>
              </a:spcBef>
            </a:pPr>
            <a:r>
              <a:rPr lang="ko-KR" altLang="en-US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링크</a:t>
            </a:r>
            <a:endParaRPr lang="en-US" altLang="ko-KR" sz="28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242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676F48D-6C3A-4687-A901-B3FCDB8C1942}"/>
              </a:ext>
            </a:extLst>
          </p:cNvPr>
          <p:cNvSpPr txBox="1"/>
          <p:nvPr/>
        </p:nvSpPr>
        <p:spPr>
          <a:xfrm>
            <a:off x="3025048" y="1526862"/>
            <a:ext cx="7764871" cy="196464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>
              <a:spcBef>
                <a:spcPts val="1000"/>
              </a:spcBef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pPr marL="514350" indent="-514350">
              <a:lnSpc>
                <a:spcPct val="150000"/>
              </a:lnSpc>
              <a:buAutoNum type="arabicPeriod"/>
            </a:pP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&lt;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유튜브 시연영상 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&gt;</a:t>
            </a:r>
          </a:p>
          <a:p>
            <a:pPr algn="ctr">
              <a:lnSpc>
                <a:spcPct val="150000"/>
              </a:lnSpc>
            </a:pPr>
            <a:r>
              <a:rPr lang="en-US" altLang="ko-KR" b="0" i="0" u="none" strike="noStrike" dirty="0">
                <a:effectLst/>
                <a:latin typeface="Whitney"/>
                <a:hlinkClick r:id="rId4" tooltip="https://youtu.be/lmAzREZpPi4"/>
              </a:rPr>
              <a:t>https://youtu.be/lmAzREZpPi4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85AE6E2-7076-4037-ABC9-49A39B585EB6}"/>
              </a:ext>
            </a:extLst>
          </p:cNvPr>
          <p:cNvSpPr txBox="1"/>
          <p:nvPr/>
        </p:nvSpPr>
        <p:spPr>
          <a:xfrm>
            <a:off x="3025048" y="3990508"/>
            <a:ext cx="7764872" cy="196464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>
              <a:spcBef>
                <a:spcPts val="1000"/>
              </a:spcBef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pPr marL="514350" indent="-514350" algn="ctr">
              <a:lnSpc>
                <a:spcPct val="150000"/>
              </a:lnSpc>
              <a:buAutoNum type="arabicPeriod"/>
            </a:pP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&lt; </a:t>
            </a:r>
            <a:r>
              <a:rPr lang="ko-KR" altLang="en-US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깃허브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&gt;</a:t>
            </a:r>
          </a:p>
          <a:p>
            <a:pPr algn="ctr">
              <a:lnSpc>
                <a:spcPct val="150000"/>
              </a:lnSpc>
            </a:pPr>
            <a:r>
              <a:rPr lang="en-US" altLang="ko-KR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https://github.com/KIMTHE/KNU-MAP1-20212-Team01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956792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5D26A648-B1CD-406D-8566-CDD2D32AE699}"/>
              </a:ext>
            </a:extLst>
          </p:cNvPr>
          <p:cNvSpPr/>
          <p:nvPr/>
        </p:nvSpPr>
        <p:spPr>
          <a:xfrm>
            <a:off x="7232073" y="4416136"/>
            <a:ext cx="4959927" cy="24418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참고자료</a:t>
            </a:r>
          </a:p>
          <a:p>
            <a:pPr algn="ctr"/>
            <a:r>
              <a:rPr lang="en-US" altLang="ko-KR" sz="1050" dirty="0">
                <a:latin typeface="나눔바른고딕" panose="020B0603020101020101" pitchFamily="50" charset="-127"/>
                <a:ea typeface="나눔바른고딕" panose="020B0603020101020101" pitchFamily="50" charset="-127"/>
                <a:hlinkClick r:id="rId4"/>
              </a:rPr>
              <a:t>-</a:t>
            </a:r>
            <a:r>
              <a:rPr lang="en-US" altLang="ko-KR" sz="1050" dirty="0">
                <a:latin typeface="나눔바른고딕" panose="020B0603020101020101" pitchFamily="50" charset="-127"/>
                <a:ea typeface="나눔바른고딕" panose="020B0603020101020101" pitchFamily="50" charset="-127"/>
                <a:hlinkClick r:id="rId5"/>
              </a:rPr>
              <a:t>https://m.blog.naver.com/PostList.nhn?blogId=1n_out</a:t>
            </a:r>
            <a:r>
              <a:rPr lang="en-US" altLang="ko-KR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- ppt</a:t>
            </a:r>
            <a:r>
              <a:rPr lang="ko-KR" altLang="en-US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템플릿</a:t>
            </a:r>
            <a:endParaRPr lang="en-US" altLang="ko-KR" sz="10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en-US" altLang="ko-KR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https://github.com/KIMTHE/KNU-MAP1-20212-Team01- </a:t>
            </a:r>
            <a:r>
              <a:rPr lang="ko-KR" altLang="en-US" sz="105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깃허브</a:t>
            </a:r>
            <a:endParaRPr lang="en-US" altLang="ko-KR" sz="10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en-US" altLang="ko-KR" sz="1050" dirty="0">
                <a:latin typeface="나눔바른고딕" panose="020B0603020101020101" pitchFamily="50" charset="-127"/>
                <a:ea typeface="나눔바른고딕" panose="020B0603020101020101" pitchFamily="50" charset="-127"/>
                <a:hlinkClick r:id="rId6"/>
              </a:rPr>
              <a:t>https://docs.google.com/spreadsheets/d/1NIOKkvimLdRiX4SEPnec7ZIy3rl9CCzilnVnqP7cev4/edit#gid=1115838130</a:t>
            </a:r>
            <a:r>
              <a:rPr lang="en-US" altLang="ko-KR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- WBS</a:t>
            </a:r>
          </a:p>
          <a:p>
            <a:pPr algn="ctr"/>
            <a:r>
              <a:rPr lang="en-US" altLang="ko-KR" sz="1050" dirty="0">
                <a:latin typeface="나눔바른고딕" panose="020B0603020101020101" pitchFamily="50" charset="-127"/>
                <a:ea typeface="나눔바른고딕" panose="020B0603020101020101" pitchFamily="50" charset="-127"/>
                <a:hlinkClick r:id="rId7"/>
              </a:rPr>
              <a:t>https://www.flaticon.com/</a:t>
            </a:r>
            <a:r>
              <a:rPr lang="en-US" altLang="ko-KR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- </a:t>
            </a:r>
            <a:r>
              <a:rPr lang="ko-KR" altLang="en-US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이미지</a:t>
            </a:r>
          </a:p>
        </p:txBody>
      </p:sp>
    </p:spTree>
    <p:extLst>
      <p:ext uri="{BB962C8B-B14F-4D97-AF65-F5344CB8AC3E}">
        <p14:creationId xmlns:p14="http://schemas.microsoft.com/office/powerpoint/2010/main" val="42293716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6426128" y="549234"/>
            <a:ext cx="4684241" cy="553660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6751058" y="961316"/>
            <a:ext cx="1031051" cy="5632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80000"/>
              </a:lnSpc>
              <a:spcBef>
                <a:spcPts val="1000"/>
              </a:spcBef>
            </a:pPr>
            <a:r>
              <a:rPr lang="ko-KR" altLang="en-US" sz="3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목차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6751058" y="1721246"/>
            <a:ext cx="3621974" cy="37830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ts val="1000"/>
              </a:spcBef>
              <a:buAutoNum type="arabicPeriod"/>
            </a:pPr>
            <a:r>
              <a:rPr lang="ko-KR" altLang="en-US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팀원 정보</a:t>
            </a:r>
            <a:endParaRPr lang="en-US" altLang="ko-KR" sz="28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lnSpc>
                <a:spcPct val="150000"/>
              </a:lnSpc>
              <a:spcBef>
                <a:spcPts val="1000"/>
              </a:spcBef>
              <a:buAutoNum type="arabicPeriod"/>
            </a:pPr>
            <a:r>
              <a:rPr lang="ko-KR" altLang="en-US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기술</a:t>
            </a:r>
            <a:r>
              <a:rPr lang="en-US" altLang="ko-KR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시장 조사</a:t>
            </a:r>
            <a:endParaRPr lang="en-US" altLang="ko-KR" sz="28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lnSpc>
                <a:spcPct val="150000"/>
              </a:lnSpc>
              <a:spcBef>
                <a:spcPts val="1000"/>
              </a:spcBef>
              <a:buAutoNum type="arabicPeriod"/>
            </a:pPr>
            <a:r>
              <a:rPr lang="ko-KR" altLang="en-US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구현내용</a:t>
            </a:r>
            <a:endParaRPr lang="en-US" altLang="ko-KR" sz="28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lnSpc>
                <a:spcPct val="150000"/>
              </a:lnSpc>
              <a:spcBef>
                <a:spcPts val="1000"/>
              </a:spcBef>
              <a:buAutoNum type="arabicPeriod"/>
            </a:pPr>
            <a:r>
              <a:rPr lang="ko-KR" altLang="en-US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향후계획</a:t>
            </a:r>
            <a:endParaRPr lang="en-US" altLang="ko-KR" sz="28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lnSpc>
                <a:spcPct val="150000"/>
              </a:lnSpc>
              <a:spcBef>
                <a:spcPts val="1000"/>
              </a:spcBef>
              <a:buAutoNum type="arabicPeriod"/>
            </a:pPr>
            <a:r>
              <a:rPr lang="ko-KR" altLang="en-US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협업 내용</a:t>
            </a:r>
            <a:endParaRPr lang="en-US" altLang="ko-KR" sz="28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262892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33879D15-DF40-427A-BF35-419E4A30B26C}"/>
              </a:ext>
            </a:extLst>
          </p:cNvPr>
          <p:cNvCxnSpPr/>
          <p:nvPr/>
        </p:nvCxnSpPr>
        <p:spPr>
          <a:xfrm>
            <a:off x="463854" y="555894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66D4A3C8-51B5-43ED-BABF-1E7DEB8CEB0B}"/>
              </a:ext>
            </a:extLst>
          </p:cNvPr>
          <p:cNvCxnSpPr/>
          <p:nvPr/>
        </p:nvCxnSpPr>
        <p:spPr>
          <a:xfrm>
            <a:off x="486696" y="2257425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078D964A-C059-41AB-A1A8-89417EA2D910}"/>
              </a:ext>
            </a:extLst>
          </p:cNvPr>
          <p:cNvSpPr txBox="1"/>
          <p:nvPr/>
        </p:nvSpPr>
        <p:spPr>
          <a:xfrm>
            <a:off x="355600" y="796300"/>
            <a:ext cx="1555593" cy="1461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01.</a:t>
            </a:r>
          </a:p>
          <a:p>
            <a:r>
              <a:rPr lang="ko-KR" altLang="en-US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팀원정보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00FD4C4-0469-4210-B652-B73771075EC2}"/>
              </a:ext>
            </a:extLst>
          </p:cNvPr>
          <p:cNvSpPr txBox="1"/>
          <p:nvPr/>
        </p:nvSpPr>
        <p:spPr>
          <a:xfrm>
            <a:off x="264584" y="3429000"/>
            <a:ext cx="1721532" cy="3087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 </a:t>
            </a:r>
            <a:r>
              <a:rPr lang="ko-KR" altLang="en-US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팀원정보</a:t>
            </a:r>
            <a:endParaRPr lang="en-US" altLang="ko-KR" sz="14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기술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시장 조사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 </a:t>
            </a:r>
            <a:r>
              <a:rPr lang="ko-KR" altLang="en-US" sz="14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구현내용</a:t>
            </a:r>
            <a:endParaRPr lang="en-US" altLang="ko-KR" sz="1400" dirty="0">
              <a:solidFill>
                <a:srgbClr val="59595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 </a:t>
            </a:r>
            <a:r>
              <a:rPr lang="ko-KR" altLang="en-US" sz="14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향후계획</a:t>
            </a:r>
            <a:endParaRPr lang="en-US" altLang="ko-KR" sz="1400" dirty="0">
              <a:solidFill>
                <a:srgbClr val="59595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05 </a:t>
            </a:r>
            <a:r>
              <a:rPr lang="ko-KR" altLang="en-US" sz="14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협업내용</a:t>
            </a:r>
            <a:endParaRPr lang="en-US" altLang="ko-KR" sz="1400" dirty="0">
              <a:solidFill>
                <a:srgbClr val="59595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20D2FE90-D57A-4328-96F3-FECCA9B7056D}"/>
              </a:ext>
            </a:extLst>
          </p:cNvPr>
          <p:cNvSpPr/>
          <p:nvPr/>
        </p:nvSpPr>
        <p:spPr>
          <a:xfrm>
            <a:off x="2762404" y="634871"/>
            <a:ext cx="21956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000"/>
              </a:spcBef>
            </a:pPr>
            <a:r>
              <a:rPr lang="ko-KR" altLang="en-US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팀 구성</a:t>
            </a:r>
            <a:endParaRPr lang="en-US" altLang="ko-KR" sz="28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242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676F48D-6C3A-4687-A901-B3FCDB8C1942}"/>
              </a:ext>
            </a:extLst>
          </p:cNvPr>
          <p:cNvSpPr txBox="1"/>
          <p:nvPr/>
        </p:nvSpPr>
        <p:spPr>
          <a:xfrm>
            <a:off x="7625460" y="438664"/>
            <a:ext cx="4261620" cy="605806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>
              <a:spcBef>
                <a:spcPts val="1000"/>
              </a:spcBef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pPr marL="514350" indent="-514350">
              <a:lnSpc>
                <a:spcPct val="150000"/>
              </a:lnSpc>
              <a:buAutoNum type="arabicPeriod"/>
            </a:pP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&lt;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김민수 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&gt;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팀장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컴퓨터학부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관리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기능구현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&lt;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김두영 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&gt;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팀원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컴퓨터학부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UI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구성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기능구현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&lt;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박지민 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&gt;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팀원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컴퓨터학부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지도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API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이용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기능구현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&lt;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이승우 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&gt;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팀원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컴퓨터학부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UI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구성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기능구현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9161C18-4E11-42A1-94AB-65E5D008F8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0700" y="1792962"/>
            <a:ext cx="5069840" cy="3802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65771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33879D15-DF40-427A-BF35-419E4A30B26C}"/>
              </a:ext>
            </a:extLst>
          </p:cNvPr>
          <p:cNvCxnSpPr/>
          <p:nvPr/>
        </p:nvCxnSpPr>
        <p:spPr>
          <a:xfrm>
            <a:off x="463854" y="555894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66D4A3C8-51B5-43ED-BABF-1E7DEB8CEB0B}"/>
              </a:ext>
            </a:extLst>
          </p:cNvPr>
          <p:cNvCxnSpPr/>
          <p:nvPr/>
        </p:nvCxnSpPr>
        <p:spPr>
          <a:xfrm>
            <a:off x="486696" y="2257425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078D964A-C059-41AB-A1A8-89417EA2D910}"/>
              </a:ext>
            </a:extLst>
          </p:cNvPr>
          <p:cNvSpPr txBox="1"/>
          <p:nvPr/>
        </p:nvSpPr>
        <p:spPr>
          <a:xfrm>
            <a:off x="355600" y="796300"/>
            <a:ext cx="1555593" cy="1461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02.</a:t>
            </a:r>
          </a:p>
          <a:p>
            <a:r>
              <a:rPr lang="ko-KR" altLang="en-US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기술</a:t>
            </a:r>
            <a:r>
              <a:rPr lang="en-US" altLang="ko-KR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시장 조사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00FD4C4-0469-4210-B652-B73771075EC2}"/>
              </a:ext>
            </a:extLst>
          </p:cNvPr>
          <p:cNvSpPr txBox="1"/>
          <p:nvPr/>
        </p:nvSpPr>
        <p:spPr>
          <a:xfrm>
            <a:off x="264584" y="3429000"/>
            <a:ext cx="1721532" cy="3087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rgbClr val="4A484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 </a:t>
            </a:r>
            <a:r>
              <a:rPr lang="ko-KR" altLang="en-US" sz="1400" dirty="0">
                <a:solidFill>
                  <a:srgbClr val="4A484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팀원정보</a:t>
            </a:r>
            <a:endParaRPr lang="en-US" altLang="ko-KR" sz="1400" dirty="0">
              <a:solidFill>
                <a:srgbClr val="4A4847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 </a:t>
            </a:r>
            <a:r>
              <a:rPr lang="ko-KR" altLang="en-US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기술</a:t>
            </a:r>
            <a:r>
              <a:rPr lang="en-US" altLang="ko-KR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시장 조사</a:t>
            </a:r>
            <a:endParaRPr lang="en-US" altLang="ko-KR" sz="14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 </a:t>
            </a:r>
            <a:r>
              <a:rPr lang="ko-KR" altLang="en-US" sz="14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구현내용</a:t>
            </a:r>
            <a:endParaRPr lang="en-US" altLang="ko-KR" sz="1400" dirty="0">
              <a:solidFill>
                <a:srgbClr val="59595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 </a:t>
            </a:r>
            <a:r>
              <a:rPr lang="ko-KR" altLang="en-US" sz="14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향후계획</a:t>
            </a:r>
            <a:endParaRPr lang="en-US" altLang="ko-KR" sz="1400" dirty="0">
              <a:solidFill>
                <a:srgbClr val="59595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05 </a:t>
            </a:r>
            <a:r>
              <a:rPr lang="ko-KR" altLang="en-US" sz="14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협업내용</a:t>
            </a:r>
            <a:endParaRPr lang="en-US" altLang="ko-KR" sz="1400" dirty="0">
              <a:solidFill>
                <a:srgbClr val="59595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20D2FE90-D57A-4328-96F3-FECCA9B7056D}"/>
              </a:ext>
            </a:extLst>
          </p:cNvPr>
          <p:cNvSpPr/>
          <p:nvPr/>
        </p:nvSpPr>
        <p:spPr>
          <a:xfrm>
            <a:off x="2762404" y="634871"/>
            <a:ext cx="21956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000"/>
              </a:spcBef>
            </a:pPr>
            <a:r>
              <a:rPr lang="ko-KR" altLang="en-US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시장 조사</a:t>
            </a:r>
            <a:endParaRPr lang="en-US" altLang="ko-KR" sz="28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242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676F48D-6C3A-4687-A901-B3FCDB8C1942}"/>
              </a:ext>
            </a:extLst>
          </p:cNvPr>
          <p:cNvSpPr txBox="1"/>
          <p:nvPr/>
        </p:nvSpPr>
        <p:spPr>
          <a:xfrm>
            <a:off x="6782483" y="1158091"/>
            <a:ext cx="5092585" cy="5673348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>
              <a:spcBef>
                <a:spcPts val="1000"/>
              </a:spcBef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pPr marL="514350" indent="-514350">
              <a:lnSpc>
                <a:spcPct val="150000"/>
              </a:lnSpc>
              <a:buAutoNum type="arabicPeriod"/>
            </a:pP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&lt;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기존 앱과의 차이점 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&gt;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가게주인이 직접 노점을 등록함으로써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신뢰성 있는 메뉴정보를 제공한다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메뉴에 대한 가격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사진등의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정보를 확인할 수 있다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실시간으로 노점의 영업유무를 확인가능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514350" indent="-514350">
              <a:lnSpc>
                <a:spcPct val="150000"/>
              </a:lnSpc>
              <a:buAutoNum type="arabicPeriod"/>
            </a:pP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8896128-BACC-4E79-95C5-828213DEF2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0700" y="2489800"/>
            <a:ext cx="4261620" cy="187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1252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33879D15-DF40-427A-BF35-419E4A30B26C}"/>
              </a:ext>
            </a:extLst>
          </p:cNvPr>
          <p:cNvCxnSpPr/>
          <p:nvPr/>
        </p:nvCxnSpPr>
        <p:spPr>
          <a:xfrm>
            <a:off x="463854" y="555894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66D4A3C8-51B5-43ED-BABF-1E7DEB8CEB0B}"/>
              </a:ext>
            </a:extLst>
          </p:cNvPr>
          <p:cNvCxnSpPr/>
          <p:nvPr/>
        </p:nvCxnSpPr>
        <p:spPr>
          <a:xfrm>
            <a:off x="486696" y="2257425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078D964A-C059-41AB-A1A8-89417EA2D910}"/>
              </a:ext>
            </a:extLst>
          </p:cNvPr>
          <p:cNvSpPr txBox="1"/>
          <p:nvPr/>
        </p:nvSpPr>
        <p:spPr>
          <a:xfrm>
            <a:off x="355600" y="796300"/>
            <a:ext cx="1555593" cy="1461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02.</a:t>
            </a:r>
          </a:p>
          <a:p>
            <a:r>
              <a:rPr lang="ko-KR" altLang="en-US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기술</a:t>
            </a:r>
            <a:r>
              <a:rPr lang="en-US" altLang="ko-KR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시장 조사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00FD4C4-0469-4210-B652-B73771075EC2}"/>
              </a:ext>
            </a:extLst>
          </p:cNvPr>
          <p:cNvSpPr txBox="1"/>
          <p:nvPr/>
        </p:nvSpPr>
        <p:spPr>
          <a:xfrm>
            <a:off x="264584" y="3429000"/>
            <a:ext cx="1721532" cy="3087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rgbClr val="4A484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 </a:t>
            </a:r>
            <a:r>
              <a:rPr lang="ko-KR" altLang="en-US" sz="1400" dirty="0">
                <a:solidFill>
                  <a:srgbClr val="4A484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팀원정보</a:t>
            </a:r>
            <a:endParaRPr lang="en-US" altLang="ko-KR" sz="1400" dirty="0">
              <a:solidFill>
                <a:srgbClr val="4A4847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 </a:t>
            </a:r>
            <a:r>
              <a:rPr lang="ko-KR" altLang="en-US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기술</a:t>
            </a:r>
            <a:r>
              <a:rPr lang="en-US" altLang="ko-KR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시장 조사</a:t>
            </a:r>
            <a:endParaRPr lang="en-US" altLang="ko-KR" sz="14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 </a:t>
            </a:r>
            <a:r>
              <a:rPr lang="ko-KR" altLang="en-US" sz="14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구현내용</a:t>
            </a:r>
            <a:endParaRPr lang="en-US" altLang="ko-KR" sz="1400" dirty="0">
              <a:solidFill>
                <a:srgbClr val="59595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 </a:t>
            </a:r>
            <a:r>
              <a:rPr lang="ko-KR" altLang="en-US" sz="14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향후계획</a:t>
            </a:r>
            <a:endParaRPr lang="en-US" altLang="ko-KR" sz="1400" dirty="0">
              <a:solidFill>
                <a:srgbClr val="59595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05 </a:t>
            </a:r>
            <a:r>
              <a:rPr lang="ko-KR" altLang="en-US" sz="14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협업내용</a:t>
            </a:r>
            <a:endParaRPr lang="en-US" altLang="ko-KR" sz="1400" dirty="0">
              <a:solidFill>
                <a:srgbClr val="59595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20D2FE90-D57A-4328-96F3-FECCA9B7056D}"/>
              </a:ext>
            </a:extLst>
          </p:cNvPr>
          <p:cNvSpPr/>
          <p:nvPr/>
        </p:nvSpPr>
        <p:spPr>
          <a:xfrm>
            <a:off x="2762404" y="634871"/>
            <a:ext cx="21956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000"/>
              </a:spcBef>
            </a:pPr>
            <a:r>
              <a:rPr lang="ko-KR" altLang="en-US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기술 조사</a:t>
            </a:r>
            <a:endParaRPr lang="en-US" altLang="ko-KR" sz="28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242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676F48D-6C3A-4687-A901-B3FCDB8C1942}"/>
              </a:ext>
            </a:extLst>
          </p:cNvPr>
          <p:cNvSpPr txBox="1"/>
          <p:nvPr/>
        </p:nvSpPr>
        <p:spPr>
          <a:xfrm>
            <a:off x="2543579" y="2392313"/>
            <a:ext cx="4261620" cy="332911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>
              <a:spcBef>
                <a:spcPts val="1000"/>
              </a:spcBef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pPr marL="514350" indent="-514350">
              <a:lnSpc>
                <a:spcPct val="150000"/>
              </a:lnSpc>
              <a:buAutoNum type="arabicPeriod"/>
            </a:pP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&lt;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구글 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map </a:t>
            </a:r>
            <a:r>
              <a:rPr lang="en-US" altLang="ko-KR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api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&gt;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노점등록 및 확인을 위해 사용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200$/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월까지 무료제공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514350" indent="-514350">
              <a:lnSpc>
                <a:spcPct val="150000"/>
              </a:lnSpc>
              <a:buAutoNum type="arabicPeriod"/>
            </a:pP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85AE6E2-7076-4037-ABC9-49A39B585EB6}"/>
              </a:ext>
            </a:extLst>
          </p:cNvPr>
          <p:cNvSpPr txBox="1"/>
          <p:nvPr/>
        </p:nvSpPr>
        <p:spPr>
          <a:xfrm>
            <a:off x="7332406" y="2257425"/>
            <a:ext cx="4261620" cy="320087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>
              <a:spcBef>
                <a:spcPts val="1000"/>
              </a:spcBef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pPr marL="514350" indent="-514350">
              <a:lnSpc>
                <a:spcPct val="150000"/>
              </a:lnSpc>
              <a:buAutoNum type="arabicPeriod"/>
            </a:pP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&lt;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구글 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firebase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&gt;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사용자 정보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노점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메뉴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등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데이터를 저장하기 위해 사용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일정 사용량 까지 무료제공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050" name="Picture 2" descr="Google Maps Platform FAQ | Google Developers">
            <a:extLst>
              <a:ext uri="{FF2B5EF4-FFF2-40B4-BE49-F238E27FC236}">
                <a16:creationId xmlns:a16="http://schemas.microsoft.com/office/drawing/2014/main" id="{94E0CD0B-4A03-4DD9-9AB0-C99ABFA848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7969" y="1042035"/>
            <a:ext cx="3672840" cy="2065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파이어베이스 - 위키백과, 우리 모두의 백과사전">
            <a:extLst>
              <a:ext uri="{FF2B5EF4-FFF2-40B4-BE49-F238E27FC236}">
                <a16:creationId xmlns:a16="http://schemas.microsoft.com/office/drawing/2014/main" id="{F83B4C16-6112-46E0-A200-97792E52D1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9589" y="1305218"/>
            <a:ext cx="4478851" cy="1539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86409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33879D15-DF40-427A-BF35-419E4A30B26C}"/>
              </a:ext>
            </a:extLst>
          </p:cNvPr>
          <p:cNvCxnSpPr/>
          <p:nvPr/>
        </p:nvCxnSpPr>
        <p:spPr>
          <a:xfrm>
            <a:off x="463854" y="555894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66D4A3C8-51B5-43ED-BABF-1E7DEB8CEB0B}"/>
              </a:ext>
            </a:extLst>
          </p:cNvPr>
          <p:cNvCxnSpPr/>
          <p:nvPr/>
        </p:nvCxnSpPr>
        <p:spPr>
          <a:xfrm>
            <a:off x="486696" y="2257425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078D964A-C059-41AB-A1A8-89417EA2D910}"/>
              </a:ext>
            </a:extLst>
          </p:cNvPr>
          <p:cNvSpPr txBox="1"/>
          <p:nvPr/>
        </p:nvSpPr>
        <p:spPr>
          <a:xfrm>
            <a:off x="355600" y="796300"/>
            <a:ext cx="1555593" cy="1461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03.</a:t>
            </a:r>
          </a:p>
          <a:p>
            <a:r>
              <a:rPr lang="ko-KR" altLang="en-US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구현내용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00FD4C4-0469-4210-B652-B73771075EC2}"/>
              </a:ext>
            </a:extLst>
          </p:cNvPr>
          <p:cNvSpPr txBox="1"/>
          <p:nvPr/>
        </p:nvSpPr>
        <p:spPr>
          <a:xfrm>
            <a:off x="264584" y="3429000"/>
            <a:ext cx="1721532" cy="3087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rgbClr val="56555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 </a:t>
            </a:r>
            <a:r>
              <a:rPr lang="ko-KR" altLang="en-US" sz="1400" dirty="0">
                <a:solidFill>
                  <a:srgbClr val="56555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팀원정보</a:t>
            </a:r>
            <a:endParaRPr lang="en-US" altLang="ko-KR" sz="1400" dirty="0">
              <a:solidFill>
                <a:srgbClr val="565555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기술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시장 조사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 </a:t>
            </a:r>
            <a:r>
              <a:rPr lang="ko-KR" altLang="en-US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구현내용</a:t>
            </a:r>
            <a:endParaRPr lang="en-US" altLang="ko-KR" sz="14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 </a:t>
            </a:r>
            <a:r>
              <a:rPr lang="ko-KR" altLang="en-US" sz="14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향후계획</a:t>
            </a:r>
            <a:endParaRPr lang="en-US" altLang="ko-KR" sz="1400" dirty="0">
              <a:solidFill>
                <a:srgbClr val="59595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05 </a:t>
            </a:r>
            <a:r>
              <a:rPr lang="ko-KR" altLang="en-US" sz="14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협업내용</a:t>
            </a:r>
            <a:endParaRPr lang="en-US" altLang="ko-KR" sz="1400" dirty="0">
              <a:solidFill>
                <a:srgbClr val="59595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20D2FE90-D57A-4328-96F3-FECCA9B7056D}"/>
              </a:ext>
            </a:extLst>
          </p:cNvPr>
          <p:cNvSpPr/>
          <p:nvPr/>
        </p:nvSpPr>
        <p:spPr>
          <a:xfrm>
            <a:off x="2762404" y="634871"/>
            <a:ext cx="21956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000"/>
              </a:spcBef>
            </a:pPr>
            <a:r>
              <a:rPr lang="ko-KR" altLang="en-US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서비스 구조</a:t>
            </a:r>
            <a:endParaRPr lang="en-US" altLang="ko-KR" sz="28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242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3" name="Picture 4" descr="파이어베이스 - 위키백과, 우리 모두의 백과사전">
            <a:extLst>
              <a:ext uri="{FF2B5EF4-FFF2-40B4-BE49-F238E27FC236}">
                <a16:creationId xmlns:a16="http://schemas.microsoft.com/office/drawing/2014/main" id="{E7A66817-D1FD-4810-ADB8-58B0EB0CEC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8139" y="3856533"/>
            <a:ext cx="3058160" cy="1051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Google Maps Platform FAQ | Google Developers">
            <a:extLst>
              <a:ext uri="{FF2B5EF4-FFF2-40B4-BE49-F238E27FC236}">
                <a16:creationId xmlns:a16="http://schemas.microsoft.com/office/drawing/2014/main" id="{30563247-F5E2-4E7D-9B82-D9B9F6EB48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7111" y="1158091"/>
            <a:ext cx="3672840" cy="2065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5AEE41B-2C4D-4EFE-B7C3-4FD7FD0A7587}"/>
              </a:ext>
            </a:extLst>
          </p:cNvPr>
          <p:cNvSpPr txBox="1"/>
          <p:nvPr/>
        </p:nvSpPr>
        <p:spPr>
          <a:xfrm>
            <a:off x="3489262" y="3132613"/>
            <a:ext cx="1183754" cy="51552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>
              <a:spcBef>
                <a:spcPts val="1000"/>
              </a:spcBef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소비자</a:t>
            </a:r>
            <a:endParaRPr lang="en-US" altLang="ko-KR" sz="2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074" name="Picture 2" descr="Food cart free icon">
            <a:extLst>
              <a:ext uri="{FF2B5EF4-FFF2-40B4-BE49-F238E27FC236}">
                <a16:creationId xmlns:a16="http://schemas.microsoft.com/office/drawing/2014/main" id="{4888E493-C50E-40E4-A155-F2307D19F9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2873" y="4069322"/>
            <a:ext cx="1869440" cy="1869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567F599-C30D-4A96-9AF4-9449764941C7}"/>
              </a:ext>
            </a:extLst>
          </p:cNvPr>
          <p:cNvSpPr txBox="1"/>
          <p:nvPr/>
        </p:nvSpPr>
        <p:spPr>
          <a:xfrm>
            <a:off x="3423920" y="5938762"/>
            <a:ext cx="1183754" cy="51552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>
              <a:spcBef>
                <a:spcPts val="1000"/>
              </a:spcBef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가게주인</a:t>
            </a:r>
            <a:endParaRPr lang="en-US" altLang="ko-KR" sz="2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076" name="Picture 4" descr="Binge eating free icon">
            <a:extLst>
              <a:ext uri="{FF2B5EF4-FFF2-40B4-BE49-F238E27FC236}">
                <a16:creationId xmlns:a16="http://schemas.microsoft.com/office/drawing/2014/main" id="{9FC3105F-4900-491B-8C8B-CCF833E6EA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2873" y="1388719"/>
            <a:ext cx="1761365" cy="1761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EC52B99F-081B-464F-B56C-D6E575DB11E5}"/>
              </a:ext>
            </a:extLst>
          </p:cNvPr>
          <p:cNvCxnSpPr>
            <a:cxnSpLocks/>
          </p:cNvCxnSpPr>
          <p:nvPr/>
        </p:nvCxnSpPr>
        <p:spPr>
          <a:xfrm flipV="1">
            <a:off x="4958079" y="4592020"/>
            <a:ext cx="3068321" cy="631512"/>
          </a:xfrm>
          <a:prstGeom prst="straightConnector1">
            <a:avLst/>
          </a:prstGeom>
          <a:ln w="444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AA96AA1-7991-4B32-A139-9A5F28304645}"/>
              </a:ext>
            </a:extLst>
          </p:cNvPr>
          <p:cNvSpPr txBox="1"/>
          <p:nvPr/>
        </p:nvSpPr>
        <p:spPr>
          <a:xfrm rot="20919685">
            <a:off x="5236955" y="4334257"/>
            <a:ext cx="2629916" cy="51552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>
              <a:spcBef>
                <a:spcPts val="1000"/>
              </a:spcBef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노점 등록</a:t>
            </a:r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메뉴 관리</a:t>
            </a:r>
            <a:endParaRPr lang="en-US" altLang="ko-KR" sz="2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7ABE80C9-B0EB-4FAD-BCD2-1C4FD52C446D}"/>
              </a:ext>
            </a:extLst>
          </p:cNvPr>
          <p:cNvCxnSpPr>
            <a:cxnSpLocks/>
          </p:cNvCxnSpPr>
          <p:nvPr/>
        </p:nvCxnSpPr>
        <p:spPr>
          <a:xfrm>
            <a:off x="9687698" y="3058160"/>
            <a:ext cx="0" cy="1011162"/>
          </a:xfrm>
          <a:prstGeom prst="straightConnector1">
            <a:avLst/>
          </a:prstGeom>
          <a:ln w="444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055DD86A-5323-4752-B1DF-5DEF233187C6}"/>
              </a:ext>
            </a:extLst>
          </p:cNvPr>
          <p:cNvCxnSpPr>
            <a:cxnSpLocks/>
          </p:cNvCxnSpPr>
          <p:nvPr/>
        </p:nvCxnSpPr>
        <p:spPr>
          <a:xfrm flipV="1">
            <a:off x="4794238" y="2446290"/>
            <a:ext cx="3032873" cy="79759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153F0967-0DC4-4273-B373-4AF635A793AE}"/>
              </a:ext>
            </a:extLst>
          </p:cNvPr>
          <p:cNvSpPr txBox="1"/>
          <p:nvPr/>
        </p:nvSpPr>
        <p:spPr>
          <a:xfrm>
            <a:off x="5197195" y="1982918"/>
            <a:ext cx="2629916" cy="51552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>
              <a:spcBef>
                <a:spcPts val="1000"/>
              </a:spcBef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영업중인 노점확인</a:t>
            </a:r>
            <a:endParaRPr lang="en-US" altLang="ko-KR" sz="2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F6DD099A-322C-408C-A3B1-A8D838A7B8D6}"/>
              </a:ext>
            </a:extLst>
          </p:cNvPr>
          <p:cNvCxnSpPr>
            <a:cxnSpLocks/>
          </p:cNvCxnSpPr>
          <p:nvPr/>
        </p:nvCxnSpPr>
        <p:spPr>
          <a:xfrm>
            <a:off x="4776513" y="2613706"/>
            <a:ext cx="3171820" cy="1804550"/>
          </a:xfrm>
          <a:prstGeom prst="straightConnector1">
            <a:avLst/>
          </a:prstGeom>
          <a:ln w="444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6A5A992E-245D-49E7-B771-8648F39F892A}"/>
              </a:ext>
            </a:extLst>
          </p:cNvPr>
          <p:cNvSpPr txBox="1"/>
          <p:nvPr/>
        </p:nvSpPr>
        <p:spPr>
          <a:xfrm rot="1838831">
            <a:off x="5320719" y="3176569"/>
            <a:ext cx="2629916" cy="51552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>
              <a:spcBef>
                <a:spcPts val="1000"/>
              </a:spcBef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노점정보확인</a:t>
            </a:r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북마크 관리</a:t>
            </a:r>
            <a:endParaRPr lang="en-US" altLang="ko-KR" sz="2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597830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33879D15-DF40-427A-BF35-419E4A30B26C}"/>
              </a:ext>
            </a:extLst>
          </p:cNvPr>
          <p:cNvCxnSpPr/>
          <p:nvPr/>
        </p:nvCxnSpPr>
        <p:spPr>
          <a:xfrm>
            <a:off x="463854" y="555894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66D4A3C8-51B5-43ED-BABF-1E7DEB8CEB0B}"/>
              </a:ext>
            </a:extLst>
          </p:cNvPr>
          <p:cNvCxnSpPr/>
          <p:nvPr/>
        </p:nvCxnSpPr>
        <p:spPr>
          <a:xfrm>
            <a:off x="486696" y="2257425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078D964A-C059-41AB-A1A8-89417EA2D910}"/>
              </a:ext>
            </a:extLst>
          </p:cNvPr>
          <p:cNvSpPr txBox="1"/>
          <p:nvPr/>
        </p:nvSpPr>
        <p:spPr>
          <a:xfrm>
            <a:off x="355600" y="796300"/>
            <a:ext cx="1555593" cy="1461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03.</a:t>
            </a:r>
          </a:p>
          <a:p>
            <a:r>
              <a:rPr lang="ko-KR" altLang="en-US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구현내용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00FD4C4-0469-4210-B652-B73771075EC2}"/>
              </a:ext>
            </a:extLst>
          </p:cNvPr>
          <p:cNvSpPr txBox="1"/>
          <p:nvPr/>
        </p:nvSpPr>
        <p:spPr>
          <a:xfrm>
            <a:off x="264584" y="3429000"/>
            <a:ext cx="1721532" cy="3087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rgbClr val="56555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 </a:t>
            </a:r>
            <a:r>
              <a:rPr lang="ko-KR" altLang="en-US" sz="1400" dirty="0">
                <a:solidFill>
                  <a:srgbClr val="56555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팀원정보</a:t>
            </a:r>
            <a:endParaRPr lang="en-US" altLang="ko-KR" sz="1400" dirty="0">
              <a:solidFill>
                <a:srgbClr val="565555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기술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시장 조사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 </a:t>
            </a:r>
            <a:r>
              <a:rPr lang="ko-KR" altLang="en-US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구현내용</a:t>
            </a:r>
            <a:endParaRPr lang="en-US" altLang="ko-KR" sz="14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 </a:t>
            </a:r>
            <a:r>
              <a:rPr lang="ko-KR" altLang="en-US" sz="14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향후계획</a:t>
            </a:r>
            <a:endParaRPr lang="en-US" altLang="ko-KR" sz="1400" dirty="0">
              <a:solidFill>
                <a:srgbClr val="59595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05 </a:t>
            </a:r>
            <a:r>
              <a:rPr lang="ko-KR" altLang="en-US" sz="14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협업내용</a:t>
            </a:r>
            <a:endParaRPr lang="en-US" altLang="ko-KR" sz="1400" dirty="0">
              <a:solidFill>
                <a:srgbClr val="59595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20D2FE90-D57A-4328-96F3-FECCA9B7056D}"/>
              </a:ext>
            </a:extLst>
          </p:cNvPr>
          <p:cNvSpPr/>
          <p:nvPr/>
        </p:nvSpPr>
        <p:spPr>
          <a:xfrm>
            <a:off x="2762404" y="634871"/>
            <a:ext cx="21956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000"/>
              </a:spcBef>
            </a:pPr>
            <a:r>
              <a:rPr lang="ko-KR" altLang="en-US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구현된 기능</a:t>
            </a:r>
            <a:endParaRPr lang="en-US" altLang="ko-KR" sz="28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242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676F48D-6C3A-4687-A901-B3FCDB8C1942}"/>
              </a:ext>
            </a:extLst>
          </p:cNvPr>
          <p:cNvSpPr txBox="1"/>
          <p:nvPr/>
        </p:nvSpPr>
        <p:spPr>
          <a:xfrm>
            <a:off x="2472812" y="1158091"/>
            <a:ext cx="4261620" cy="511935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>
              <a:spcBef>
                <a:spcPts val="1000"/>
              </a:spcBef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pPr marL="514350" indent="-514350">
              <a:lnSpc>
                <a:spcPct val="150000"/>
              </a:lnSpc>
              <a:buAutoNum type="arabicPeriod"/>
            </a:pP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&lt;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고객 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&gt;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회원가입 및 로그인을 할 수 있다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지도에서 근처의 노점정보를 알 수 있다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현재 운영중인 노점의 메뉴를 검색 할 수 있다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노점을 북마크에 등록 할 수 있다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85AE6E2-7076-4037-ABC9-49A39B585EB6}"/>
              </a:ext>
            </a:extLst>
          </p:cNvPr>
          <p:cNvSpPr txBox="1"/>
          <p:nvPr/>
        </p:nvSpPr>
        <p:spPr>
          <a:xfrm>
            <a:off x="7221128" y="1158091"/>
            <a:ext cx="4261620" cy="456535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>
              <a:spcBef>
                <a:spcPts val="1000"/>
              </a:spcBef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pPr marL="514350" indent="-514350">
              <a:lnSpc>
                <a:spcPct val="150000"/>
              </a:lnSpc>
              <a:buAutoNum type="arabicPeriod"/>
            </a:pP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&lt;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가게 주인 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&gt;</a:t>
            </a:r>
          </a:p>
          <a:p>
            <a:pPr marL="514350" indent="-514350">
              <a:lnSpc>
                <a:spcPct val="150000"/>
              </a:lnSpc>
              <a:buFontTx/>
              <a:buAutoNum type="arabicPeriod"/>
            </a:pP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회원가입 및 로그인을 할 수 있다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marL="514350" indent="-514350">
              <a:lnSpc>
                <a:spcPct val="150000"/>
              </a:lnSpc>
              <a:buFontTx/>
              <a:buAutoNum type="arabicPeriod"/>
            </a:pP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노점의 정보를 관리할 수 있다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marL="514350" indent="-514350">
              <a:lnSpc>
                <a:spcPct val="150000"/>
              </a:lnSpc>
              <a:buFontTx/>
              <a:buAutoNum type="arabicPeriod"/>
            </a:pP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판매하는 메뉴를 관리할 수 있다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지도 현재위치에 노점을 영업시작 및 종료할 수 있다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148322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33879D15-DF40-427A-BF35-419E4A30B26C}"/>
              </a:ext>
            </a:extLst>
          </p:cNvPr>
          <p:cNvCxnSpPr/>
          <p:nvPr/>
        </p:nvCxnSpPr>
        <p:spPr>
          <a:xfrm>
            <a:off x="463854" y="555894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66D4A3C8-51B5-43ED-BABF-1E7DEB8CEB0B}"/>
              </a:ext>
            </a:extLst>
          </p:cNvPr>
          <p:cNvCxnSpPr/>
          <p:nvPr/>
        </p:nvCxnSpPr>
        <p:spPr>
          <a:xfrm>
            <a:off x="486696" y="2257425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078D964A-C059-41AB-A1A8-89417EA2D910}"/>
              </a:ext>
            </a:extLst>
          </p:cNvPr>
          <p:cNvSpPr txBox="1"/>
          <p:nvPr/>
        </p:nvSpPr>
        <p:spPr>
          <a:xfrm>
            <a:off x="355600" y="796300"/>
            <a:ext cx="1555593" cy="1461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03.</a:t>
            </a:r>
          </a:p>
          <a:p>
            <a:r>
              <a:rPr lang="ko-KR" altLang="en-US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구현내용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00FD4C4-0469-4210-B652-B73771075EC2}"/>
              </a:ext>
            </a:extLst>
          </p:cNvPr>
          <p:cNvSpPr txBox="1"/>
          <p:nvPr/>
        </p:nvSpPr>
        <p:spPr>
          <a:xfrm>
            <a:off x="264584" y="3429000"/>
            <a:ext cx="1721532" cy="3087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rgbClr val="56555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 </a:t>
            </a:r>
            <a:r>
              <a:rPr lang="ko-KR" altLang="en-US" sz="1400" dirty="0">
                <a:solidFill>
                  <a:srgbClr val="56555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팀원정보</a:t>
            </a:r>
            <a:endParaRPr lang="en-US" altLang="ko-KR" sz="1400" dirty="0">
              <a:solidFill>
                <a:srgbClr val="565555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기술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시장 조사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 </a:t>
            </a:r>
            <a:r>
              <a:rPr lang="ko-KR" altLang="en-US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구현내용</a:t>
            </a:r>
            <a:endParaRPr lang="en-US" altLang="ko-KR" sz="14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 </a:t>
            </a:r>
            <a:r>
              <a:rPr lang="ko-KR" altLang="en-US" sz="14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향후계획</a:t>
            </a:r>
            <a:endParaRPr lang="en-US" altLang="ko-KR" sz="1400" dirty="0">
              <a:solidFill>
                <a:srgbClr val="59595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05 </a:t>
            </a:r>
            <a:r>
              <a:rPr lang="ko-KR" altLang="en-US" sz="14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협업내용</a:t>
            </a:r>
            <a:endParaRPr lang="en-US" altLang="ko-KR" sz="1400" dirty="0">
              <a:solidFill>
                <a:srgbClr val="59595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20D2FE90-D57A-4328-96F3-FECCA9B7056D}"/>
              </a:ext>
            </a:extLst>
          </p:cNvPr>
          <p:cNvSpPr/>
          <p:nvPr/>
        </p:nvSpPr>
        <p:spPr>
          <a:xfrm>
            <a:off x="2762404" y="634871"/>
            <a:ext cx="551799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000"/>
              </a:spcBef>
            </a:pPr>
            <a:r>
              <a:rPr lang="ko-KR" altLang="en-US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회원가입 및 로그인을 할 수 있다</a:t>
            </a:r>
            <a:r>
              <a:rPr lang="en-US" altLang="ko-KR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</p:txBody>
      </p:sp>
      <p:pic>
        <p:nvPicPr>
          <p:cNvPr id="9" name="Picture 1">
            <a:extLst>
              <a:ext uri="{FF2B5EF4-FFF2-40B4-BE49-F238E27FC236}">
                <a16:creationId xmlns:a16="http://schemas.microsoft.com/office/drawing/2014/main" id="{24CE2E08-465D-4140-8B68-F5C273E25C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1945" y="1526861"/>
            <a:ext cx="2243438" cy="4985176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0" name="Picture 3">
            <a:extLst>
              <a:ext uri="{FF2B5EF4-FFF2-40B4-BE49-F238E27FC236}">
                <a16:creationId xmlns:a16="http://schemas.microsoft.com/office/drawing/2014/main" id="{4933D670-7E5C-4847-87B2-98C87DCE6B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23890" y="1526861"/>
            <a:ext cx="2243438" cy="4985356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8245117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33879D15-DF40-427A-BF35-419E4A30B26C}"/>
              </a:ext>
            </a:extLst>
          </p:cNvPr>
          <p:cNvCxnSpPr/>
          <p:nvPr/>
        </p:nvCxnSpPr>
        <p:spPr>
          <a:xfrm>
            <a:off x="463854" y="555894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66D4A3C8-51B5-43ED-BABF-1E7DEB8CEB0B}"/>
              </a:ext>
            </a:extLst>
          </p:cNvPr>
          <p:cNvCxnSpPr/>
          <p:nvPr/>
        </p:nvCxnSpPr>
        <p:spPr>
          <a:xfrm>
            <a:off x="486696" y="2257425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078D964A-C059-41AB-A1A8-89417EA2D910}"/>
              </a:ext>
            </a:extLst>
          </p:cNvPr>
          <p:cNvSpPr txBox="1"/>
          <p:nvPr/>
        </p:nvSpPr>
        <p:spPr>
          <a:xfrm>
            <a:off x="355600" y="796300"/>
            <a:ext cx="1555593" cy="1461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03.</a:t>
            </a:r>
          </a:p>
          <a:p>
            <a:r>
              <a:rPr lang="ko-KR" altLang="en-US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구현내용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00FD4C4-0469-4210-B652-B73771075EC2}"/>
              </a:ext>
            </a:extLst>
          </p:cNvPr>
          <p:cNvSpPr txBox="1"/>
          <p:nvPr/>
        </p:nvSpPr>
        <p:spPr>
          <a:xfrm>
            <a:off x="264584" y="3429000"/>
            <a:ext cx="1721532" cy="3087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rgbClr val="56555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 </a:t>
            </a:r>
            <a:r>
              <a:rPr lang="ko-KR" altLang="en-US" sz="1400" dirty="0">
                <a:solidFill>
                  <a:srgbClr val="56555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팀원정보</a:t>
            </a:r>
            <a:endParaRPr lang="en-US" altLang="ko-KR" sz="1400" dirty="0">
              <a:solidFill>
                <a:srgbClr val="565555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기술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시장 조사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 </a:t>
            </a:r>
            <a:r>
              <a:rPr lang="ko-KR" altLang="en-US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구현내용</a:t>
            </a:r>
            <a:endParaRPr lang="en-US" altLang="ko-KR" sz="14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 </a:t>
            </a:r>
            <a:r>
              <a:rPr lang="ko-KR" altLang="en-US" sz="14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향후계획</a:t>
            </a:r>
            <a:endParaRPr lang="en-US" altLang="ko-KR" sz="1400" dirty="0">
              <a:solidFill>
                <a:srgbClr val="59595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05 </a:t>
            </a:r>
            <a:r>
              <a:rPr lang="ko-KR" altLang="en-US" sz="14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협업내용</a:t>
            </a:r>
            <a:endParaRPr lang="en-US" altLang="ko-KR" sz="1400" dirty="0">
              <a:solidFill>
                <a:srgbClr val="59595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20D2FE90-D57A-4328-96F3-FECCA9B7056D}"/>
              </a:ext>
            </a:extLst>
          </p:cNvPr>
          <p:cNvSpPr/>
          <p:nvPr/>
        </p:nvSpPr>
        <p:spPr>
          <a:xfrm>
            <a:off x="2762404" y="634871"/>
            <a:ext cx="597519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000"/>
              </a:spcBef>
            </a:pPr>
            <a:r>
              <a:rPr lang="ko-KR" altLang="en-US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지도에서 근처의 노점정보를 알 수 있다</a:t>
            </a:r>
            <a:r>
              <a:rPr lang="en-US" altLang="ko-KR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</a:t>
            </a:r>
          </a:p>
        </p:txBody>
      </p:sp>
      <p:pic>
        <p:nvPicPr>
          <p:cNvPr id="9" name="Picture 5">
            <a:extLst>
              <a:ext uri="{FF2B5EF4-FFF2-40B4-BE49-F238E27FC236}">
                <a16:creationId xmlns:a16="http://schemas.microsoft.com/office/drawing/2014/main" id="{F1C8B646-BCDF-44E2-AE35-930954295B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2404" y="1456887"/>
            <a:ext cx="2210399" cy="4913284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0" name="Picture 7">
            <a:extLst>
              <a:ext uri="{FF2B5EF4-FFF2-40B4-BE49-F238E27FC236}">
                <a16:creationId xmlns:a16="http://schemas.microsoft.com/office/drawing/2014/main" id="{9184FBDC-FB0F-4A98-88C6-088A7B643D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4014" y="1456887"/>
            <a:ext cx="2210398" cy="4911012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2" name="Picture 9">
            <a:extLst>
              <a:ext uri="{FF2B5EF4-FFF2-40B4-BE49-F238E27FC236}">
                <a16:creationId xmlns:a16="http://schemas.microsoft.com/office/drawing/2014/main" id="{1D51457B-A06A-479C-B42C-9A87F1D0BD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16658" y="1456318"/>
            <a:ext cx="2210398" cy="4911581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9331741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4099</TotalTime>
  <Words>761</Words>
  <Application>Microsoft Office PowerPoint</Application>
  <PresentationFormat>와이드스크린</PresentationFormat>
  <Paragraphs>233</Paragraphs>
  <Slides>18</Slides>
  <Notes>18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4" baseType="lpstr">
      <vt:lpstr>Whitney</vt:lpstr>
      <vt:lpstr>나눔바른고딕</vt:lpstr>
      <vt:lpstr>맑은 고딕</vt:lpstr>
      <vt:lpstr>배달의민족 도현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이하나</dc:creator>
  <cp:lastModifiedBy>김 민수</cp:lastModifiedBy>
  <cp:revision>241</cp:revision>
  <dcterms:created xsi:type="dcterms:W3CDTF">2016-01-11T10:13:19Z</dcterms:created>
  <dcterms:modified xsi:type="dcterms:W3CDTF">2021-12-09T10:00:45Z</dcterms:modified>
</cp:coreProperties>
</file>